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530" r:id="rId5"/>
    <p:sldId id="546" r:id="rId6"/>
    <p:sldId id="538" r:id="rId7"/>
    <p:sldId id="552" r:id="rId8"/>
    <p:sldId id="547" r:id="rId9"/>
    <p:sldId id="553" r:id="rId10"/>
    <p:sldId id="554" r:id="rId11"/>
    <p:sldId id="539" r:id="rId12"/>
    <p:sldId id="555" r:id="rId13"/>
    <p:sldId id="536" r:id="rId14"/>
    <p:sldId id="307" r:id="rId15"/>
    <p:sldId id="551" r:id="rId16"/>
    <p:sldId id="289" r:id="rId17"/>
    <p:sldId id="292" r:id="rId18"/>
    <p:sldId id="290" r:id="rId19"/>
    <p:sldId id="285" r:id="rId20"/>
    <p:sldId id="266" r:id="rId21"/>
    <p:sldId id="295" r:id="rId22"/>
    <p:sldId id="291" r:id="rId23"/>
    <p:sldId id="556" r:id="rId24"/>
    <p:sldId id="311" r:id="rId25"/>
    <p:sldId id="316" r:id="rId26"/>
    <p:sldId id="317" r:id="rId27"/>
    <p:sldId id="320" r:id="rId28"/>
    <p:sldId id="535" r:id="rId29"/>
    <p:sldId id="543" r:id="rId30"/>
    <p:sldId id="557" r:id="rId31"/>
    <p:sldId id="323" r:id="rId32"/>
    <p:sldId id="5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ACE50D-A53D-41A5-9900-FC17D39D68B6}" v="9" dt="2023-04-28T01:51:34.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ly Treesa Varghese" userId="d8e3554c-2f05-4950-b78f-4d8d71aca1b6" providerId="ADAL" clId="{6F1A612D-70CE-40E5-A88B-1F93A60BB22E}"/>
    <pc:docChg chg="undo redo custSel addSld delSld modSld sldOrd">
      <pc:chgData name="Ambily Treesa Varghese" userId="d8e3554c-2f05-4950-b78f-4d8d71aca1b6" providerId="ADAL" clId="{6F1A612D-70CE-40E5-A88B-1F93A60BB22E}" dt="2023-04-27T23:19:06.598" v="1600" actId="11"/>
      <pc:docMkLst>
        <pc:docMk/>
      </pc:docMkLst>
      <pc:sldChg chg="delSp add del setBg delDesignElem">
        <pc:chgData name="Ambily Treesa Varghese" userId="d8e3554c-2f05-4950-b78f-4d8d71aca1b6" providerId="ADAL" clId="{6F1A612D-70CE-40E5-A88B-1F93A60BB22E}" dt="2023-04-21T22:24:13.447" v="478" actId="47"/>
        <pc:sldMkLst>
          <pc:docMk/>
          <pc:sldMk cId="663002574" sldId="265"/>
        </pc:sldMkLst>
        <pc:spChg chg="del">
          <ac:chgData name="Ambily Treesa Varghese" userId="d8e3554c-2f05-4950-b78f-4d8d71aca1b6" providerId="ADAL" clId="{6F1A612D-70CE-40E5-A88B-1F93A60BB22E}" dt="2023-04-21T22:19:13.332" v="447"/>
          <ac:spMkLst>
            <pc:docMk/>
            <pc:sldMk cId="663002574" sldId="265"/>
            <ac:spMk id="85" creationId="{8FC9BE17-9A7B-462D-AE50-3D8777387304}"/>
          </ac:spMkLst>
        </pc:spChg>
        <pc:spChg chg="del">
          <ac:chgData name="Ambily Treesa Varghese" userId="d8e3554c-2f05-4950-b78f-4d8d71aca1b6" providerId="ADAL" clId="{6F1A612D-70CE-40E5-A88B-1F93A60BB22E}" dt="2023-04-21T22:19:13.332" v="447"/>
          <ac:spMkLst>
            <pc:docMk/>
            <pc:sldMk cId="663002574" sldId="265"/>
            <ac:spMk id="87" creationId="{3EBE8569-6AEC-4B8C-8D53-2DE337CDBA65}"/>
          </ac:spMkLst>
        </pc:spChg>
        <pc:spChg chg="del">
          <ac:chgData name="Ambily Treesa Varghese" userId="d8e3554c-2f05-4950-b78f-4d8d71aca1b6" providerId="ADAL" clId="{6F1A612D-70CE-40E5-A88B-1F93A60BB22E}" dt="2023-04-21T22:19:13.332" v="447"/>
          <ac:spMkLst>
            <pc:docMk/>
            <pc:sldMk cId="663002574" sldId="265"/>
            <ac:spMk id="89" creationId="{55D4142C-5077-457F-A6AD-3FECFDB39685}"/>
          </ac:spMkLst>
        </pc:spChg>
        <pc:spChg chg="del">
          <ac:chgData name="Ambily Treesa Varghese" userId="d8e3554c-2f05-4950-b78f-4d8d71aca1b6" providerId="ADAL" clId="{6F1A612D-70CE-40E5-A88B-1F93A60BB22E}" dt="2023-04-21T22:19:13.332" v="447"/>
          <ac:spMkLst>
            <pc:docMk/>
            <pc:sldMk cId="663002574" sldId="265"/>
            <ac:spMk id="9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13.305" v="1568" actId="2711"/>
        <pc:sldMkLst>
          <pc:docMk/>
          <pc:sldMk cId="3385861457" sldId="266"/>
        </pc:sldMkLst>
        <pc:spChg chg="add mod">
          <ac:chgData name="Ambily Treesa Varghese" userId="d8e3554c-2f05-4950-b78f-4d8d71aca1b6" providerId="ADAL" clId="{6F1A612D-70CE-40E5-A88B-1F93A60BB22E}" dt="2023-04-22T00:49:13.305" v="1568" actId="2711"/>
          <ac:spMkLst>
            <pc:docMk/>
            <pc:sldMk cId="3385861457" sldId="266"/>
            <ac:spMk id="2" creationId="{F767485D-8572-21C7-30B7-0C32A946865C}"/>
          </ac:spMkLst>
        </pc:spChg>
        <pc:spChg chg="mod">
          <ac:chgData name="Ambily Treesa Varghese" userId="d8e3554c-2f05-4950-b78f-4d8d71aca1b6" providerId="ADAL" clId="{6F1A612D-70CE-40E5-A88B-1F93A60BB22E}" dt="2023-04-22T00:11:48.204" v="1187" actId="14100"/>
          <ac:spMkLst>
            <pc:docMk/>
            <pc:sldMk cId="3385861457" sldId="266"/>
            <ac:spMk id="4" creationId="{16A3AD7A-2DF7-9751-9F11-51B4A712C50A}"/>
          </ac:spMkLst>
        </pc:spChg>
        <pc:spChg chg="add del mod">
          <ac:chgData name="Ambily Treesa Varghese" userId="d8e3554c-2f05-4950-b78f-4d8d71aca1b6" providerId="ADAL" clId="{6F1A612D-70CE-40E5-A88B-1F93A60BB22E}" dt="2023-04-22T00:15:56.873" v="1240" actId="21"/>
          <ac:spMkLst>
            <pc:docMk/>
            <pc:sldMk cId="3385861457" sldId="266"/>
            <ac:spMk id="5" creationId="{A9766788-69DE-4153-D773-814F93D70D06}"/>
          </ac:spMkLst>
        </pc:spChg>
        <pc:spChg chg="mod ord">
          <ac:chgData name="Ambily Treesa Varghese" userId="d8e3554c-2f05-4950-b78f-4d8d71aca1b6" providerId="ADAL" clId="{6F1A612D-70CE-40E5-A88B-1F93A60BB22E}" dt="2023-04-22T00:12:59.996" v="1195" actId="21"/>
          <ac:spMkLst>
            <pc:docMk/>
            <pc:sldMk cId="3385861457" sldId="266"/>
            <ac:spMk id="6" creationId="{1A670CE4-0764-92EC-8E01-2F60EC46341E}"/>
          </ac:spMkLst>
        </pc:spChg>
        <pc:spChg chg="add del mod">
          <ac:chgData name="Ambily Treesa Varghese" userId="d8e3554c-2f05-4950-b78f-4d8d71aca1b6" providerId="ADAL" clId="{6F1A612D-70CE-40E5-A88B-1F93A60BB22E}" dt="2023-04-21T22:58:03.035" v="846" actId="26606"/>
          <ac:spMkLst>
            <pc:docMk/>
            <pc:sldMk cId="3385861457" sldId="266"/>
            <ac:spMk id="11" creationId="{018A4022-0D9F-CBA8-5508-001C9BF77ED8}"/>
          </ac:spMkLst>
        </pc:spChg>
        <pc:spChg chg="add del mod">
          <ac:chgData name="Ambily Treesa Varghese" userId="d8e3554c-2f05-4950-b78f-4d8d71aca1b6" providerId="ADAL" clId="{6F1A612D-70CE-40E5-A88B-1F93A60BB22E}" dt="2023-04-21T22:58:03.035" v="846" actId="26606"/>
          <ac:spMkLst>
            <pc:docMk/>
            <pc:sldMk cId="3385861457" sldId="266"/>
            <ac:spMk id="13" creationId="{0DD7A478-9CF9-BDCD-2FDD-B43AF094C496}"/>
          </ac:spMkLst>
        </pc:spChg>
        <pc:spChg chg="add del mod">
          <ac:chgData name="Ambily Treesa Varghese" userId="d8e3554c-2f05-4950-b78f-4d8d71aca1b6" providerId="ADAL" clId="{6F1A612D-70CE-40E5-A88B-1F93A60BB22E}" dt="2023-04-21T22:58:10.023" v="848" actId="26606"/>
          <ac:spMkLst>
            <pc:docMk/>
            <pc:sldMk cId="3385861457" sldId="266"/>
            <ac:spMk id="15" creationId="{D8F369B0-29C8-220F-60FF-2A01FB2AAD40}"/>
          </ac:spMkLst>
        </pc:spChg>
        <pc:spChg chg="add del mod">
          <ac:chgData name="Ambily Treesa Varghese" userId="d8e3554c-2f05-4950-b78f-4d8d71aca1b6" providerId="ADAL" clId="{6F1A612D-70CE-40E5-A88B-1F93A60BB22E}" dt="2023-04-21T22:58:10.023" v="848" actId="26606"/>
          <ac:spMkLst>
            <pc:docMk/>
            <pc:sldMk cId="3385861457" sldId="266"/>
            <ac:spMk id="16" creationId="{AB7B4401-2B1F-C467-D4FC-9E90B5EB8593}"/>
          </ac:spMkLst>
        </pc:spChg>
        <pc:spChg chg="del">
          <ac:chgData name="Ambily Treesa Varghese" userId="d8e3554c-2f05-4950-b78f-4d8d71aca1b6" providerId="ADAL" clId="{6F1A612D-70CE-40E5-A88B-1F93A60BB22E}" dt="2023-04-21T22:19:13.332" v="447"/>
          <ac:spMkLst>
            <pc:docMk/>
            <pc:sldMk cId="3385861457" sldId="266"/>
            <ac:spMk id="6235" creationId="{9CE0A68D-28EF-49D9-B84B-5DAB38714976}"/>
          </ac:spMkLst>
        </pc:spChg>
        <pc:spChg chg="del">
          <ac:chgData name="Ambily Treesa Varghese" userId="d8e3554c-2f05-4950-b78f-4d8d71aca1b6" providerId="ADAL" clId="{6F1A612D-70CE-40E5-A88B-1F93A60BB22E}" dt="2023-04-21T22:19:13.332" v="447"/>
          <ac:spMkLst>
            <pc:docMk/>
            <pc:sldMk cId="3385861457" sldId="266"/>
            <ac:spMk id="6236" creationId="{1FA0C3DC-24DE-44E3-9D41-CAA5F3B20751}"/>
          </ac:spMkLst>
        </pc:spChg>
        <pc:picChg chg="mod">
          <ac:chgData name="Ambily Treesa Varghese" userId="d8e3554c-2f05-4950-b78f-4d8d71aca1b6" providerId="ADAL" clId="{6F1A612D-70CE-40E5-A88B-1F93A60BB22E}" dt="2023-04-22T00:13:45.191" v="1209" actId="14100"/>
          <ac:picMkLst>
            <pc:docMk/>
            <pc:sldMk cId="3385861457" sldId="266"/>
            <ac:picMk id="3" creationId="{764C580E-B3D0-4C29-583E-E2167B549A57}"/>
          </ac:picMkLst>
        </pc:picChg>
      </pc:sldChg>
      <pc:sldChg chg="delSp add del setBg delDesignElem">
        <pc:chgData name="Ambily Treesa Varghese" userId="d8e3554c-2f05-4950-b78f-4d8d71aca1b6" providerId="ADAL" clId="{6F1A612D-70CE-40E5-A88B-1F93A60BB22E}" dt="2023-04-21T22:50:09.275" v="798" actId="47"/>
        <pc:sldMkLst>
          <pc:docMk/>
          <pc:sldMk cId="2700615385" sldId="269"/>
        </pc:sldMkLst>
        <pc:spChg chg="del">
          <ac:chgData name="Ambily Treesa Varghese" userId="d8e3554c-2f05-4950-b78f-4d8d71aca1b6" providerId="ADAL" clId="{6F1A612D-70CE-40E5-A88B-1F93A60BB22E}" dt="2023-04-21T22:19:13.332" v="447"/>
          <ac:spMkLst>
            <pc:docMk/>
            <pc:sldMk cId="2700615385" sldId="269"/>
            <ac:spMk id="126" creationId="{9228552E-C8B1-4A80-8448-0787CE0FC704}"/>
          </ac:spMkLst>
        </pc:spChg>
      </pc:sldChg>
      <pc:sldChg chg="delSp add setBg delDesignElem">
        <pc:chgData name="Ambily Treesa Varghese" userId="d8e3554c-2f05-4950-b78f-4d8d71aca1b6" providerId="ADAL" clId="{6F1A612D-70CE-40E5-A88B-1F93A60BB22E}" dt="2023-04-21T22:19:13.332" v="447"/>
        <pc:sldMkLst>
          <pc:docMk/>
          <pc:sldMk cId="2967083413" sldId="271"/>
        </pc:sldMkLst>
        <pc:spChg chg="del">
          <ac:chgData name="Ambily Treesa Varghese" userId="d8e3554c-2f05-4950-b78f-4d8d71aca1b6" providerId="ADAL" clId="{6F1A612D-70CE-40E5-A88B-1F93A60BB22E}" dt="2023-04-21T22:19:13.332" v="447"/>
          <ac:spMkLst>
            <pc:docMk/>
            <pc:sldMk cId="2967083413" sldId="271"/>
            <ac:spMk id="488" creationId="{325166D1-1B21-4128-AC42-61745528E4D6}"/>
          </ac:spMkLst>
        </pc:spChg>
        <pc:grpChg chg="del">
          <ac:chgData name="Ambily Treesa Varghese" userId="d8e3554c-2f05-4950-b78f-4d8d71aca1b6" providerId="ADAL" clId="{6F1A612D-70CE-40E5-A88B-1F93A60BB22E}" dt="2023-04-21T22:19:13.332" v="447"/>
          <ac:grpSpMkLst>
            <pc:docMk/>
            <pc:sldMk cId="2967083413" sldId="271"/>
            <ac:grpSpMk id="490" creationId="{E6517BAC-C80F-4065-90D8-703493E0B353}"/>
          </ac:grpSpMkLst>
        </pc:grpChg>
      </pc:sldChg>
      <pc:sldChg chg="delSp add setBg delDesignElem">
        <pc:chgData name="Ambily Treesa Varghese" userId="d8e3554c-2f05-4950-b78f-4d8d71aca1b6" providerId="ADAL" clId="{6F1A612D-70CE-40E5-A88B-1F93A60BB22E}" dt="2023-04-21T22:19:13.332" v="447"/>
        <pc:sldMkLst>
          <pc:docMk/>
          <pc:sldMk cId="2767718559" sldId="272"/>
        </pc:sldMkLst>
        <pc:spChg chg="del">
          <ac:chgData name="Ambily Treesa Varghese" userId="d8e3554c-2f05-4950-b78f-4d8d71aca1b6" providerId="ADAL" clId="{6F1A612D-70CE-40E5-A88B-1F93A60BB22E}" dt="2023-04-21T22:19:13.332" v="447"/>
          <ac:spMkLst>
            <pc:docMk/>
            <pc:sldMk cId="2767718559" sldId="272"/>
            <ac:spMk id="384" creationId="{9AA72BD9-2C5A-4EDC-931F-5AA08EACA0F3}"/>
          </ac:spMkLst>
        </pc:spChg>
        <pc:spChg chg="del">
          <ac:chgData name="Ambily Treesa Varghese" userId="d8e3554c-2f05-4950-b78f-4d8d71aca1b6" providerId="ADAL" clId="{6F1A612D-70CE-40E5-A88B-1F93A60BB22E}" dt="2023-04-21T22:19:13.332" v="447"/>
          <ac:spMkLst>
            <pc:docMk/>
            <pc:sldMk cId="2767718559" sldId="272"/>
            <ac:spMk id="577" creationId="{DD3981AC-7B61-4947-BCF3-F7AA7FA385B9}"/>
          </ac:spMkLst>
        </pc:spChg>
        <pc:spChg chg="del">
          <ac:chgData name="Ambily Treesa Varghese" userId="d8e3554c-2f05-4950-b78f-4d8d71aca1b6" providerId="ADAL" clId="{6F1A612D-70CE-40E5-A88B-1F93A60BB22E}" dt="2023-04-21T22:19:13.332" v="447"/>
          <ac:spMkLst>
            <pc:docMk/>
            <pc:sldMk cId="2767718559" sldId="272"/>
            <ac:spMk id="579" creationId="{55D4142C-5077-457F-A6AD-3FECFDB39685}"/>
          </ac:spMkLst>
        </pc:spChg>
        <pc:spChg chg="del">
          <ac:chgData name="Ambily Treesa Varghese" userId="d8e3554c-2f05-4950-b78f-4d8d71aca1b6" providerId="ADAL" clId="{6F1A612D-70CE-40E5-A88B-1F93A60BB22E}" dt="2023-04-21T22:19:13.332" v="447"/>
          <ac:spMkLst>
            <pc:docMk/>
            <pc:sldMk cId="2767718559" sldId="272"/>
            <ac:spMk id="58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02.175" v="1567" actId="2711"/>
        <pc:sldMkLst>
          <pc:docMk/>
          <pc:sldMk cId="1972725685" sldId="285"/>
        </pc:sldMkLst>
        <pc:spChg chg="mod ord">
          <ac:chgData name="Ambily Treesa Varghese" userId="d8e3554c-2f05-4950-b78f-4d8d71aca1b6" providerId="ADAL" clId="{6F1A612D-70CE-40E5-A88B-1F93A60BB22E}" dt="2023-04-22T00:49:02.175" v="1567" actId="2711"/>
          <ac:spMkLst>
            <pc:docMk/>
            <pc:sldMk cId="1972725685" sldId="285"/>
            <ac:spMk id="2" creationId="{7D1AA715-84D2-B6E0-AFF9-C3E7988D6226}"/>
          </ac:spMkLst>
        </pc:spChg>
        <pc:spChg chg="mod">
          <ac:chgData name="Ambily Treesa Varghese" userId="d8e3554c-2f05-4950-b78f-4d8d71aca1b6" providerId="ADAL" clId="{6F1A612D-70CE-40E5-A88B-1F93A60BB22E}" dt="2023-04-22T00:20:07.798" v="1303" actId="255"/>
          <ac:spMkLst>
            <pc:docMk/>
            <pc:sldMk cId="1972725685" sldId="285"/>
            <ac:spMk id="5" creationId="{3285B288-E679-AF77-B2B6-517BE5B54EB2}"/>
          </ac:spMkLst>
        </pc:spChg>
        <pc:spChg chg="add del mod">
          <ac:chgData name="Ambily Treesa Varghese" userId="d8e3554c-2f05-4950-b78f-4d8d71aca1b6" providerId="ADAL" clId="{6F1A612D-70CE-40E5-A88B-1F93A60BB22E}" dt="2023-04-21T22:58:22.035" v="851" actId="26606"/>
          <ac:spMkLst>
            <pc:docMk/>
            <pc:sldMk cId="1972725685" sldId="285"/>
            <ac:spMk id="7" creationId="{C29859F5-07E6-51E6-2D88-66965809D55B}"/>
          </ac:spMkLst>
        </pc:spChg>
        <pc:spChg chg="add del mod">
          <ac:chgData name="Ambily Treesa Varghese" userId="d8e3554c-2f05-4950-b78f-4d8d71aca1b6" providerId="ADAL" clId="{6F1A612D-70CE-40E5-A88B-1F93A60BB22E}" dt="2023-04-21T22:58:22.035" v="851" actId="26606"/>
          <ac:spMkLst>
            <pc:docMk/>
            <pc:sldMk cId="1972725685" sldId="285"/>
            <ac:spMk id="8" creationId="{71447DED-C78F-ED3F-B6FE-A9884082A843}"/>
          </ac:spMkLst>
        </pc:spChg>
        <pc:spChg chg="add del mod">
          <ac:chgData name="Ambily Treesa Varghese" userId="d8e3554c-2f05-4950-b78f-4d8d71aca1b6" providerId="ADAL" clId="{6F1A612D-70CE-40E5-A88B-1F93A60BB22E}" dt="2023-04-21T22:57:40.405" v="841" actId="26606"/>
          <ac:spMkLst>
            <pc:docMk/>
            <pc:sldMk cId="1972725685" sldId="285"/>
            <ac:spMk id="10" creationId="{18063509-CBEC-6F1F-4160-D408B56EAFF6}"/>
          </ac:spMkLst>
        </pc:spChg>
        <pc:spChg chg="add del mod">
          <ac:chgData name="Ambily Treesa Varghese" userId="d8e3554c-2f05-4950-b78f-4d8d71aca1b6" providerId="ADAL" clId="{6F1A612D-70CE-40E5-A88B-1F93A60BB22E}" dt="2023-04-21T22:58:25.463" v="853" actId="26606"/>
          <ac:spMkLst>
            <pc:docMk/>
            <pc:sldMk cId="1972725685" sldId="285"/>
            <ac:spMk id="11" creationId="{DBD95FB4-3DD8-F923-98AF-BB4C36667AB6}"/>
          </ac:spMkLst>
        </pc:spChg>
        <pc:spChg chg="add del mod">
          <ac:chgData name="Ambily Treesa Varghese" userId="d8e3554c-2f05-4950-b78f-4d8d71aca1b6" providerId="ADAL" clId="{6F1A612D-70CE-40E5-A88B-1F93A60BB22E}" dt="2023-04-21T22:57:40.405" v="841" actId="26606"/>
          <ac:spMkLst>
            <pc:docMk/>
            <pc:sldMk cId="1972725685" sldId="285"/>
            <ac:spMk id="12" creationId="{64F9863D-63E8-35B9-86BE-FD17F83B6F46}"/>
          </ac:spMkLst>
        </pc:spChg>
        <pc:spChg chg="add del mod">
          <ac:chgData name="Ambily Treesa Varghese" userId="d8e3554c-2f05-4950-b78f-4d8d71aca1b6" providerId="ADAL" clId="{6F1A612D-70CE-40E5-A88B-1F93A60BB22E}" dt="2023-04-21T22:58:25.463" v="853" actId="26606"/>
          <ac:spMkLst>
            <pc:docMk/>
            <pc:sldMk cId="1972725685" sldId="285"/>
            <ac:spMk id="13" creationId="{F6BBFE01-5984-24F8-61C9-AB43EE683C5A}"/>
          </ac:spMkLst>
        </pc:spChg>
        <pc:spChg chg="add del mod">
          <ac:chgData name="Ambily Treesa Varghese" userId="d8e3554c-2f05-4950-b78f-4d8d71aca1b6" providerId="ADAL" clId="{6F1A612D-70CE-40E5-A88B-1F93A60BB22E}" dt="2023-04-21T22:57:42.052" v="843" actId="26606"/>
          <ac:spMkLst>
            <pc:docMk/>
            <pc:sldMk cId="1972725685" sldId="285"/>
            <ac:spMk id="14" creationId="{15A1EA0F-7BAD-DAC6-6536-AC9E97A73564}"/>
          </ac:spMkLst>
        </pc:spChg>
        <pc:spChg chg="add del mod">
          <ac:chgData name="Ambily Treesa Varghese" userId="d8e3554c-2f05-4950-b78f-4d8d71aca1b6" providerId="ADAL" clId="{6F1A612D-70CE-40E5-A88B-1F93A60BB22E}" dt="2023-04-21T22:57:42.052" v="843" actId="26606"/>
          <ac:spMkLst>
            <pc:docMk/>
            <pc:sldMk cId="1972725685" sldId="285"/>
            <ac:spMk id="15" creationId="{68609481-4CA8-D4C3-1652-53405C3E1520}"/>
          </ac:spMkLst>
        </pc:spChg>
        <pc:spChg chg="add del mod">
          <ac:chgData name="Ambily Treesa Varghese" userId="d8e3554c-2f05-4950-b78f-4d8d71aca1b6" providerId="ADAL" clId="{6F1A612D-70CE-40E5-A88B-1F93A60BB22E}" dt="2023-04-21T22:58:27.598" v="855" actId="26606"/>
          <ac:spMkLst>
            <pc:docMk/>
            <pc:sldMk cId="1972725685" sldId="285"/>
            <ac:spMk id="16" creationId="{B366D791-64FE-4374-4E7F-2489C96CF27A}"/>
          </ac:spMkLst>
        </pc:spChg>
        <pc:spChg chg="add del mod">
          <ac:chgData name="Ambily Treesa Varghese" userId="d8e3554c-2f05-4950-b78f-4d8d71aca1b6" providerId="ADAL" clId="{6F1A612D-70CE-40E5-A88B-1F93A60BB22E}" dt="2023-04-21T22:58:10.519" v="849" actId="26606"/>
          <ac:spMkLst>
            <pc:docMk/>
            <pc:sldMk cId="1972725685" sldId="285"/>
            <ac:spMk id="17" creationId="{18063509-CBEC-6F1F-4160-D408B56EAFF6}"/>
          </ac:spMkLst>
        </pc:spChg>
        <pc:spChg chg="add del mod">
          <ac:chgData name="Ambily Treesa Varghese" userId="d8e3554c-2f05-4950-b78f-4d8d71aca1b6" providerId="ADAL" clId="{6F1A612D-70CE-40E5-A88B-1F93A60BB22E}" dt="2023-04-21T22:58:10.519" v="849" actId="26606"/>
          <ac:spMkLst>
            <pc:docMk/>
            <pc:sldMk cId="1972725685" sldId="285"/>
            <ac:spMk id="18" creationId="{64F9863D-63E8-35B9-86BE-FD17F83B6F46}"/>
          </ac:spMkLst>
        </pc:spChg>
        <pc:spChg chg="add del mod">
          <ac:chgData name="Ambily Treesa Varghese" userId="d8e3554c-2f05-4950-b78f-4d8d71aca1b6" providerId="ADAL" clId="{6F1A612D-70CE-40E5-A88B-1F93A60BB22E}" dt="2023-04-21T22:58:27.598" v="855" actId="26606"/>
          <ac:spMkLst>
            <pc:docMk/>
            <pc:sldMk cId="1972725685" sldId="285"/>
            <ac:spMk id="19" creationId="{338732D5-CA23-978D-C920-2DADCB1ED8AE}"/>
          </ac:spMkLst>
        </pc:spChg>
        <pc:spChg chg="add del mod">
          <ac:chgData name="Ambily Treesa Varghese" userId="d8e3554c-2f05-4950-b78f-4d8d71aca1b6" providerId="ADAL" clId="{6F1A612D-70CE-40E5-A88B-1F93A60BB22E}" dt="2023-04-21T22:58:29.917" v="857" actId="26606"/>
          <ac:spMkLst>
            <pc:docMk/>
            <pc:sldMk cId="1972725685" sldId="285"/>
            <ac:spMk id="21" creationId="{C29859F5-07E6-51E6-2D88-66965809D55B}"/>
          </ac:spMkLst>
        </pc:spChg>
        <pc:spChg chg="add del mod">
          <ac:chgData name="Ambily Treesa Varghese" userId="d8e3554c-2f05-4950-b78f-4d8d71aca1b6" providerId="ADAL" clId="{6F1A612D-70CE-40E5-A88B-1F93A60BB22E}" dt="2023-04-21T22:58:29.917" v="857" actId="26606"/>
          <ac:spMkLst>
            <pc:docMk/>
            <pc:sldMk cId="1972725685" sldId="285"/>
            <ac:spMk id="22" creationId="{71447DED-C78F-ED3F-B6FE-A9884082A843}"/>
          </ac:spMkLst>
        </pc:spChg>
        <pc:spChg chg="add del mod">
          <ac:chgData name="Ambily Treesa Varghese" userId="d8e3554c-2f05-4950-b78f-4d8d71aca1b6" providerId="ADAL" clId="{6F1A612D-70CE-40E5-A88B-1F93A60BB22E}" dt="2023-04-21T22:58:32.411" v="859" actId="26606"/>
          <ac:spMkLst>
            <pc:docMk/>
            <pc:sldMk cId="1972725685" sldId="285"/>
            <ac:spMk id="24" creationId="{DBD95FB4-3DD8-F923-98AF-BB4C36667AB6}"/>
          </ac:spMkLst>
        </pc:spChg>
        <pc:spChg chg="add del mod">
          <ac:chgData name="Ambily Treesa Varghese" userId="d8e3554c-2f05-4950-b78f-4d8d71aca1b6" providerId="ADAL" clId="{6F1A612D-70CE-40E5-A88B-1F93A60BB22E}" dt="2023-04-21T22:58:32.411" v="859" actId="26606"/>
          <ac:spMkLst>
            <pc:docMk/>
            <pc:sldMk cId="1972725685" sldId="285"/>
            <ac:spMk id="25" creationId="{F6BBFE01-5984-24F8-61C9-AB43EE683C5A}"/>
          </ac:spMkLst>
        </pc:spChg>
        <pc:spChg chg="add del mod">
          <ac:chgData name="Ambily Treesa Varghese" userId="d8e3554c-2f05-4950-b78f-4d8d71aca1b6" providerId="ADAL" clId="{6F1A612D-70CE-40E5-A88B-1F93A60BB22E}" dt="2023-04-22T00:11:19.525" v="1183" actId="478"/>
          <ac:spMkLst>
            <pc:docMk/>
            <pc:sldMk cId="1972725685" sldId="285"/>
            <ac:spMk id="27" creationId="{C29859F5-07E6-51E6-2D88-66965809D55B}"/>
          </ac:spMkLst>
        </pc:spChg>
        <pc:spChg chg="add mod">
          <ac:chgData name="Ambily Treesa Varghese" userId="d8e3554c-2f05-4950-b78f-4d8d71aca1b6" providerId="ADAL" clId="{6F1A612D-70CE-40E5-A88B-1F93A60BB22E}" dt="2023-04-21T22:58:32.411" v="860" actId="26606"/>
          <ac:spMkLst>
            <pc:docMk/>
            <pc:sldMk cId="1972725685" sldId="285"/>
            <ac:spMk id="28" creationId="{71447DED-C78F-ED3F-B6FE-A9884082A843}"/>
          </ac:spMkLst>
        </pc:spChg>
        <pc:spChg chg="del">
          <ac:chgData name="Ambily Treesa Varghese" userId="d8e3554c-2f05-4950-b78f-4d8d71aca1b6" providerId="ADAL" clId="{6F1A612D-70CE-40E5-A88B-1F93A60BB22E}" dt="2023-04-21T22:19:13.332" v="447"/>
          <ac:spMkLst>
            <pc:docMk/>
            <pc:sldMk cId="1972725685" sldId="285"/>
            <ac:spMk id="1060" creationId="{2B97F24A-32CE-4C1C-A50D-3016B394DCFB}"/>
          </ac:spMkLst>
        </pc:spChg>
        <pc:spChg chg="del">
          <ac:chgData name="Ambily Treesa Varghese" userId="d8e3554c-2f05-4950-b78f-4d8d71aca1b6" providerId="ADAL" clId="{6F1A612D-70CE-40E5-A88B-1F93A60BB22E}" dt="2023-04-21T22:19:13.332" v="447"/>
          <ac:spMkLst>
            <pc:docMk/>
            <pc:sldMk cId="1972725685" sldId="285"/>
            <ac:spMk id="1061" creationId="{CD8B4F24-440B-49E9-B85D-733523DC064B}"/>
          </ac:spMkLst>
        </pc:spChg>
        <pc:picChg chg="mod">
          <ac:chgData name="Ambily Treesa Varghese" userId="d8e3554c-2f05-4950-b78f-4d8d71aca1b6" providerId="ADAL" clId="{6F1A612D-70CE-40E5-A88B-1F93A60BB22E}" dt="2023-04-22T00:11:08.160" v="1181" actId="14100"/>
          <ac:picMkLst>
            <pc:docMk/>
            <pc:sldMk cId="1972725685" sldId="285"/>
            <ac:picMk id="3" creationId="{64F2019A-3CA2-F0D7-69D8-E1CA1BFC81DC}"/>
          </ac:picMkLst>
        </pc:picChg>
        <pc:picChg chg="mod">
          <ac:chgData name="Ambily Treesa Varghese" userId="d8e3554c-2f05-4950-b78f-4d8d71aca1b6" providerId="ADAL" clId="{6F1A612D-70CE-40E5-A88B-1F93A60BB22E}" dt="2023-04-21T22:58:32.411" v="860" actId="26606"/>
          <ac:picMkLst>
            <pc:docMk/>
            <pc:sldMk cId="1972725685" sldId="285"/>
            <ac:picMk id="4" creationId="{3EA7C781-27FE-65DD-8EE6-96F6C283261E}"/>
          </ac:picMkLst>
        </pc:picChg>
      </pc:sldChg>
      <pc:sldChg chg="delSp add setBg delDesignElem">
        <pc:chgData name="Ambily Treesa Varghese" userId="d8e3554c-2f05-4950-b78f-4d8d71aca1b6" providerId="ADAL" clId="{6F1A612D-70CE-40E5-A88B-1F93A60BB22E}" dt="2023-04-21T22:19:13.332" v="447"/>
        <pc:sldMkLst>
          <pc:docMk/>
          <pc:sldMk cId="611181941" sldId="286"/>
        </pc:sldMkLst>
        <pc:spChg chg="del">
          <ac:chgData name="Ambily Treesa Varghese" userId="d8e3554c-2f05-4950-b78f-4d8d71aca1b6" providerId="ADAL" clId="{6F1A612D-70CE-40E5-A88B-1F93A60BB22E}" dt="2023-04-21T22:19:13.332" v="447"/>
          <ac:spMkLst>
            <pc:docMk/>
            <pc:sldMk cId="611181941" sldId="286"/>
            <ac:spMk id="500" creationId="{743AA782-23D1-4521-8CAD-47662984AA08}"/>
          </ac:spMkLst>
        </pc:spChg>
        <pc:spChg chg="del">
          <ac:chgData name="Ambily Treesa Varghese" userId="d8e3554c-2f05-4950-b78f-4d8d71aca1b6" providerId="ADAL" clId="{6F1A612D-70CE-40E5-A88B-1F93A60BB22E}" dt="2023-04-21T22:19:13.332" v="447"/>
          <ac:spMkLst>
            <pc:docMk/>
            <pc:sldMk cId="611181941" sldId="286"/>
            <ac:spMk id="501" creationId="{71877DBC-BB60-40F0-AC93-2ACDBAAE60CE}"/>
          </ac:spMkLst>
        </pc:spChg>
      </pc:sldChg>
      <pc:sldChg chg="addSp delSp modSp add mod setBg modClrScheme delDesignElem chgLayout">
        <pc:chgData name="Ambily Treesa Varghese" userId="d8e3554c-2f05-4950-b78f-4d8d71aca1b6" providerId="ADAL" clId="{6F1A612D-70CE-40E5-A88B-1F93A60BB22E}" dt="2023-04-22T00:48:23.161" v="1564" actId="2711"/>
        <pc:sldMkLst>
          <pc:docMk/>
          <pc:sldMk cId="1471891115" sldId="289"/>
        </pc:sldMkLst>
        <pc:spChg chg="mod">
          <ac:chgData name="Ambily Treesa Varghese" userId="d8e3554c-2f05-4950-b78f-4d8d71aca1b6" providerId="ADAL" clId="{6F1A612D-70CE-40E5-A88B-1F93A60BB22E}" dt="2023-04-22T00:06:03.211" v="1109" actId="255"/>
          <ac:spMkLst>
            <pc:docMk/>
            <pc:sldMk cId="1471891115" sldId="289"/>
            <ac:spMk id="2" creationId="{536AB643-1458-D6A5-054A-8061F39D1EC6}"/>
          </ac:spMkLst>
        </pc:spChg>
        <pc:spChg chg="mod ord">
          <ac:chgData name="Ambily Treesa Varghese" userId="d8e3554c-2f05-4950-b78f-4d8d71aca1b6" providerId="ADAL" clId="{6F1A612D-70CE-40E5-A88B-1F93A60BB22E}" dt="2023-04-22T00:48:23.161" v="1564" actId="2711"/>
          <ac:spMkLst>
            <pc:docMk/>
            <pc:sldMk cId="1471891115" sldId="289"/>
            <ac:spMk id="5" creationId="{026B2427-AE22-F846-C495-F75A5FD1C85A}"/>
          </ac:spMkLst>
        </pc:spChg>
        <pc:spChg chg="add del mod">
          <ac:chgData name="Ambily Treesa Varghese" userId="d8e3554c-2f05-4950-b78f-4d8d71aca1b6" providerId="ADAL" clId="{6F1A612D-70CE-40E5-A88B-1F93A60BB22E}" dt="2023-04-22T00:06:47.408" v="1121" actId="478"/>
          <ac:spMkLst>
            <pc:docMk/>
            <pc:sldMk cId="1471891115" sldId="289"/>
            <ac:spMk id="10" creationId="{38A57D96-9E48-9D46-9B60-AC3C95D54582}"/>
          </ac:spMkLst>
        </pc:spChg>
        <pc:spChg chg="add mod">
          <ac:chgData name="Ambily Treesa Varghese" userId="d8e3554c-2f05-4950-b78f-4d8d71aca1b6" providerId="ADAL" clId="{6F1A612D-70CE-40E5-A88B-1F93A60BB22E}" dt="2023-04-21T22:56:53.674" v="837" actId="26606"/>
          <ac:spMkLst>
            <pc:docMk/>
            <pc:sldMk cId="1471891115" sldId="289"/>
            <ac:spMk id="12" creationId="{C7597E26-424E-EFB7-C83C-8E3D8D272136}"/>
          </ac:spMkLst>
        </pc:spChg>
        <pc:spChg chg="del">
          <ac:chgData name="Ambily Treesa Varghese" userId="d8e3554c-2f05-4950-b78f-4d8d71aca1b6" providerId="ADAL" clId="{6F1A612D-70CE-40E5-A88B-1F93A60BB22E}" dt="2023-04-21T22:19:13.332" v="447"/>
          <ac:spMkLst>
            <pc:docMk/>
            <pc:sldMk cId="1471891115" sldId="289"/>
            <ac:spMk id="129" creationId="{E8A8EAB8-D2FF-444D-B34B-7D32F106AD0E}"/>
          </ac:spMkLst>
        </pc:spChg>
        <pc:picChg chg="mod">
          <ac:chgData name="Ambily Treesa Varghese" userId="d8e3554c-2f05-4950-b78f-4d8d71aca1b6" providerId="ADAL" clId="{6F1A612D-70CE-40E5-A88B-1F93A60BB22E}" dt="2023-04-21T22:56:53.674" v="837" actId="26606"/>
          <ac:picMkLst>
            <pc:docMk/>
            <pc:sldMk cId="1471891115" sldId="289"/>
            <ac:picMk id="3" creationId="{20F12BF9-29C2-E904-247B-CBFBD957269A}"/>
          </ac:picMkLst>
        </pc:picChg>
        <pc:cxnChg chg="del">
          <ac:chgData name="Ambily Treesa Varghese" userId="d8e3554c-2f05-4950-b78f-4d8d71aca1b6" providerId="ADAL" clId="{6F1A612D-70CE-40E5-A88B-1F93A60BB22E}" dt="2023-04-21T22:19:13.332" v="447"/>
          <ac:cxnSpMkLst>
            <pc:docMk/>
            <pc:sldMk cId="1471891115" sldId="289"/>
            <ac:cxnSpMk id="130" creationId="{EEA38897-7BA3-4408-8083-3235339C4A60}"/>
          </ac:cxnSpMkLst>
        </pc:cxnChg>
        <pc:cxnChg chg="del">
          <ac:chgData name="Ambily Treesa Varghese" userId="d8e3554c-2f05-4950-b78f-4d8d71aca1b6" providerId="ADAL" clId="{6F1A612D-70CE-40E5-A88B-1F93A60BB22E}" dt="2023-04-21T22:19:13.332" v="447"/>
          <ac:cxnSpMkLst>
            <pc:docMk/>
            <pc:sldMk cId="1471891115" sldId="289"/>
            <ac:cxnSpMk id="131" creationId="{F11AD06B-AB20-4097-8606-5DA00DBACE88}"/>
          </ac:cxnSpMkLst>
        </pc:cxnChg>
      </pc:sldChg>
      <pc:sldChg chg="addSp delSp modSp add mod setBg modClrScheme delDesignElem chgLayout">
        <pc:chgData name="Ambily Treesa Varghese" userId="d8e3554c-2f05-4950-b78f-4d8d71aca1b6" providerId="ADAL" clId="{6F1A612D-70CE-40E5-A88B-1F93A60BB22E}" dt="2023-04-22T00:48:54.087" v="1566" actId="2711"/>
        <pc:sldMkLst>
          <pc:docMk/>
          <pc:sldMk cId="952034732" sldId="290"/>
        </pc:sldMkLst>
        <pc:spChg chg="mod">
          <ac:chgData name="Ambily Treesa Varghese" userId="d8e3554c-2f05-4950-b78f-4d8d71aca1b6" providerId="ADAL" clId="{6F1A612D-70CE-40E5-A88B-1F93A60BB22E}" dt="2023-04-22T00:48:54.087" v="1566" actId="2711"/>
          <ac:spMkLst>
            <pc:docMk/>
            <pc:sldMk cId="952034732" sldId="290"/>
            <ac:spMk id="2" creationId="{30BF6084-0C94-D71E-7A90-ACC325A053D8}"/>
          </ac:spMkLst>
        </pc:spChg>
        <pc:spChg chg="mod">
          <ac:chgData name="Ambily Treesa Varghese" userId="d8e3554c-2f05-4950-b78f-4d8d71aca1b6" providerId="ADAL" clId="{6F1A612D-70CE-40E5-A88B-1F93A60BB22E}" dt="2023-04-22T00:10:09.904" v="1158" actId="1076"/>
          <ac:spMkLst>
            <pc:docMk/>
            <pc:sldMk cId="952034732" sldId="290"/>
            <ac:spMk id="6" creationId="{7CC6C05C-E79B-DE85-3B94-9A7C93AFA7E4}"/>
          </ac:spMkLst>
        </pc:spChg>
        <pc:spChg chg="add del mod">
          <ac:chgData name="Ambily Treesa Varghese" userId="d8e3554c-2f05-4950-b78f-4d8d71aca1b6" providerId="ADAL" clId="{6F1A612D-70CE-40E5-A88B-1F93A60BB22E}" dt="2023-04-22T00:10:16.917" v="1159" actId="478"/>
          <ac:spMkLst>
            <pc:docMk/>
            <pc:sldMk cId="952034732" sldId="290"/>
            <ac:spMk id="493" creationId="{48F0829A-A591-56A2-7E34-2DD9D887000F}"/>
          </ac:spMkLst>
        </pc:spChg>
        <pc:spChg chg="add mod">
          <ac:chgData name="Ambily Treesa Varghese" userId="d8e3554c-2f05-4950-b78f-4d8d71aca1b6" providerId="ADAL" clId="{6F1A612D-70CE-40E5-A88B-1F93A60BB22E}" dt="2023-04-21T22:57:32.795" v="839" actId="26606"/>
          <ac:spMkLst>
            <pc:docMk/>
            <pc:sldMk cId="952034732" sldId="290"/>
            <ac:spMk id="495" creationId="{47680FD3-2B75-0ED1-03D8-7E246D3FA5BC}"/>
          </ac:spMkLst>
        </pc:spChg>
        <pc:spChg chg="del">
          <ac:chgData name="Ambily Treesa Varghese" userId="d8e3554c-2f05-4950-b78f-4d8d71aca1b6" providerId="ADAL" clId="{6F1A612D-70CE-40E5-A88B-1F93A60BB22E}" dt="2023-04-21T22:19:13.332" v="447"/>
          <ac:spMkLst>
            <pc:docMk/>
            <pc:sldMk cId="952034732" sldId="290"/>
            <ac:spMk id="509" creationId="{E8A8EAB8-D2FF-444D-B34B-7D32F106AD0E}"/>
          </ac:spMkLst>
        </pc:spChg>
        <pc:picChg chg="mod ord">
          <ac:chgData name="Ambily Treesa Varghese" userId="d8e3554c-2f05-4950-b78f-4d8d71aca1b6" providerId="ADAL" clId="{6F1A612D-70CE-40E5-A88B-1F93A60BB22E}" dt="2023-04-21T22:57:32.795" v="839" actId="26606"/>
          <ac:picMkLst>
            <pc:docMk/>
            <pc:sldMk cId="952034732" sldId="290"/>
            <ac:picMk id="3" creationId="{216D7B2E-9C49-1A1F-874A-21507C4B14A9}"/>
          </ac:picMkLst>
        </pc:picChg>
        <pc:picChg chg="mod">
          <ac:chgData name="Ambily Treesa Varghese" userId="d8e3554c-2f05-4950-b78f-4d8d71aca1b6" providerId="ADAL" clId="{6F1A612D-70CE-40E5-A88B-1F93A60BB22E}" dt="2023-04-22T00:10:05" v="1157" actId="14100"/>
          <ac:picMkLst>
            <pc:docMk/>
            <pc:sldMk cId="952034732" sldId="290"/>
            <ac:picMk id="4" creationId="{5FC64C60-0326-599A-9C93-F68591323A7D}"/>
          </ac:picMkLst>
        </pc:picChg>
        <pc:cxnChg chg="del">
          <ac:chgData name="Ambily Treesa Varghese" userId="d8e3554c-2f05-4950-b78f-4d8d71aca1b6" providerId="ADAL" clId="{6F1A612D-70CE-40E5-A88B-1F93A60BB22E}" dt="2023-04-21T22:19:13.332" v="447"/>
          <ac:cxnSpMkLst>
            <pc:docMk/>
            <pc:sldMk cId="952034732" sldId="290"/>
            <ac:cxnSpMk id="508" creationId="{EEA38897-7BA3-4408-8083-3235339C4A60}"/>
          </ac:cxnSpMkLst>
        </pc:cxnChg>
        <pc:cxnChg chg="del">
          <ac:chgData name="Ambily Treesa Varghese" userId="d8e3554c-2f05-4950-b78f-4d8d71aca1b6" providerId="ADAL" clId="{6F1A612D-70CE-40E5-A88B-1F93A60BB22E}" dt="2023-04-21T22:19:13.332" v="447"/>
          <ac:cxnSpMkLst>
            <pc:docMk/>
            <pc:sldMk cId="952034732" sldId="290"/>
            <ac:cxnSpMk id="510" creationId="{F11AD06B-AB20-4097-8606-5DA00DBACE88}"/>
          </ac:cxnSpMkLst>
        </pc:cxnChg>
      </pc:sldChg>
      <pc:sldChg chg="addSp delSp modSp add mod setBg delDesignElem">
        <pc:chgData name="Ambily Treesa Varghese" userId="d8e3554c-2f05-4950-b78f-4d8d71aca1b6" providerId="ADAL" clId="{6F1A612D-70CE-40E5-A88B-1F93A60BB22E}" dt="2023-04-23T22:35:54.154" v="1599" actId="14100"/>
        <pc:sldMkLst>
          <pc:docMk/>
          <pc:sldMk cId="3060544844" sldId="291"/>
        </pc:sldMkLst>
        <pc:spChg chg="del mod">
          <ac:chgData name="Ambily Treesa Varghese" userId="d8e3554c-2f05-4950-b78f-4d8d71aca1b6" providerId="ADAL" clId="{6F1A612D-70CE-40E5-A88B-1F93A60BB22E}" dt="2023-04-22T00:16:21.797" v="1245" actId="478"/>
          <ac:spMkLst>
            <pc:docMk/>
            <pc:sldMk cId="3060544844" sldId="291"/>
            <ac:spMk id="3" creationId="{46A68D90-208F-6092-1FE2-5D4DF64EC281}"/>
          </ac:spMkLst>
        </pc:spChg>
        <pc:spChg chg="mod">
          <ac:chgData name="Ambily Treesa Varghese" userId="d8e3554c-2f05-4950-b78f-4d8d71aca1b6" providerId="ADAL" clId="{6F1A612D-70CE-40E5-A88B-1F93A60BB22E}" dt="2023-04-22T00:15:07.400" v="1232" actId="255"/>
          <ac:spMkLst>
            <pc:docMk/>
            <pc:sldMk cId="3060544844" sldId="291"/>
            <ac:spMk id="5" creationId="{3285B288-E679-AF77-B2B6-517BE5B54EB2}"/>
          </ac:spMkLst>
        </pc:spChg>
        <pc:spChg chg="add mod">
          <ac:chgData name="Ambily Treesa Varghese" userId="d8e3554c-2f05-4950-b78f-4d8d71aca1b6" providerId="ADAL" clId="{6F1A612D-70CE-40E5-A88B-1F93A60BB22E}" dt="2023-04-23T22:35:54.154" v="1599" actId="14100"/>
          <ac:spMkLst>
            <pc:docMk/>
            <pc:sldMk cId="3060544844" sldId="291"/>
            <ac:spMk id="6" creationId="{CA1291A7-8736-2E62-89D1-7BB449392323}"/>
          </ac:spMkLst>
        </pc:spChg>
        <pc:spChg chg="del">
          <ac:chgData name="Ambily Treesa Varghese" userId="d8e3554c-2f05-4950-b78f-4d8d71aca1b6" providerId="ADAL" clId="{6F1A612D-70CE-40E5-A88B-1F93A60BB22E}" dt="2023-04-21T22:19:13.332" v="447"/>
          <ac:spMkLst>
            <pc:docMk/>
            <pc:sldMk cId="3060544844" sldId="291"/>
            <ac:spMk id="6235" creationId="{9CE0A68D-28EF-49D9-B84B-5DAB38714976}"/>
          </ac:spMkLst>
        </pc:spChg>
        <pc:spChg chg="del">
          <ac:chgData name="Ambily Treesa Varghese" userId="d8e3554c-2f05-4950-b78f-4d8d71aca1b6" providerId="ADAL" clId="{6F1A612D-70CE-40E5-A88B-1F93A60BB22E}" dt="2023-04-21T22:19:13.332" v="447"/>
          <ac:spMkLst>
            <pc:docMk/>
            <pc:sldMk cId="3060544844" sldId="291"/>
            <ac:spMk id="6236" creationId="{1FA0C3DC-24DE-44E3-9D41-CAA5F3B20751}"/>
          </ac:spMkLst>
        </pc:spChg>
      </pc:sldChg>
      <pc:sldChg chg="addSp delSp modSp add mod setBg modClrScheme delDesignElem chgLayout">
        <pc:chgData name="Ambily Treesa Varghese" userId="d8e3554c-2f05-4950-b78f-4d8d71aca1b6" providerId="ADAL" clId="{6F1A612D-70CE-40E5-A88B-1F93A60BB22E}" dt="2023-04-23T22:35:28.587" v="1597" actId="14100"/>
        <pc:sldMkLst>
          <pc:docMk/>
          <pc:sldMk cId="24705877" sldId="292"/>
        </pc:sldMkLst>
        <pc:spChg chg="mod">
          <ac:chgData name="Ambily Treesa Varghese" userId="d8e3554c-2f05-4950-b78f-4d8d71aca1b6" providerId="ADAL" clId="{6F1A612D-70CE-40E5-A88B-1F93A60BB22E}" dt="2023-04-22T00:07:50.729" v="1131" actId="1076"/>
          <ac:spMkLst>
            <pc:docMk/>
            <pc:sldMk cId="24705877" sldId="292"/>
            <ac:spMk id="2" creationId="{7EB7C8C6-A994-E84D-5382-BD91100694EA}"/>
          </ac:spMkLst>
        </pc:spChg>
        <pc:spChg chg="mod">
          <ac:chgData name="Ambily Treesa Varghese" userId="d8e3554c-2f05-4950-b78f-4d8d71aca1b6" providerId="ADAL" clId="{6F1A612D-70CE-40E5-A88B-1F93A60BB22E}" dt="2023-04-23T22:35:28.587" v="1597" actId="14100"/>
          <ac:spMkLst>
            <pc:docMk/>
            <pc:sldMk cId="24705877" sldId="292"/>
            <ac:spMk id="8" creationId="{7D48A542-EA65-8BD9-799C-FA643A210016}"/>
          </ac:spMkLst>
        </pc:spChg>
        <pc:spChg chg="del">
          <ac:chgData name="Ambily Treesa Varghese" userId="d8e3554c-2f05-4950-b78f-4d8d71aca1b6" providerId="ADAL" clId="{6F1A612D-70CE-40E5-A88B-1F93A60BB22E}" dt="2023-04-21T22:19:13.332" v="447"/>
          <ac:spMkLst>
            <pc:docMk/>
            <pc:sldMk cId="24705877" sldId="292"/>
            <ac:spMk id="524" creationId="{7B831B6F-405A-4B47-B9BB-5CA88F285844}"/>
          </ac:spMkLst>
        </pc:spChg>
        <pc:spChg chg="del">
          <ac:chgData name="Ambily Treesa Varghese" userId="d8e3554c-2f05-4950-b78f-4d8d71aca1b6" providerId="ADAL" clId="{6F1A612D-70CE-40E5-A88B-1F93A60BB22E}" dt="2023-04-21T22:19:13.332" v="447"/>
          <ac:spMkLst>
            <pc:docMk/>
            <pc:sldMk cId="24705877" sldId="292"/>
            <ac:spMk id="525" creationId="{953EE71A-6488-4203-A7C4-77102FD0DCCA}"/>
          </ac:spMkLst>
        </pc:spChg>
        <pc:spChg chg="add del mod">
          <ac:chgData name="Ambily Treesa Varghese" userId="d8e3554c-2f05-4950-b78f-4d8d71aca1b6" providerId="ADAL" clId="{6F1A612D-70CE-40E5-A88B-1F93A60BB22E}" dt="2023-04-22T00:06:52.387" v="1122" actId="478"/>
          <ac:spMkLst>
            <pc:docMk/>
            <pc:sldMk cId="24705877" sldId="292"/>
            <ac:spMk id="1031" creationId="{BADBDF7B-D655-251B-C70E-B7B3883DEFC8}"/>
          </ac:spMkLst>
        </pc:spChg>
        <pc:spChg chg="add mod">
          <ac:chgData name="Ambily Treesa Varghese" userId="d8e3554c-2f05-4950-b78f-4d8d71aca1b6" providerId="ADAL" clId="{6F1A612D-70CE-40E5-A88B-1F93A60BB22E}" dt="2023-04-21T23:16:42.981" v="942" actId="26606"/>
          <ac:spMkLst>
            <pc:docMk/>
            <pc:sldMk cId="24705877" sldId="292"/>
            <ac:spMk id="1033" creationId="{2BC10EA2-FF9D-74DE-E2A1-BBE1190EAF7C}"/>
          </ac:spMkLst>
        </pc:spChg>
        <pc:spChg chg="add del mod">
          <ac:chgData name="Ambily Treesa Varghese" userId="d8e3554c-2f05-4950-b78f-4d8d71aca1b6" providerId="ADAL" clId="{6F1A612D-70CE-40E5-A88B-1F93A60BB22E}" dt="2023-04-21T23:16:42.981" v="942" actId="26606"/>
          <ac:spMkLst>
            <pc:docMk/>
            <pc:sldMk cId="24705877" sldId="292"/>
            <ac:spMk id="1038" creationId="{90733192-7330-F1B2-681C-D4C124AC9DC9}"/>
          </ac:spMkLst>
        </pc:spChg>
        <pc:picChg chg="mod ord">
          <ac:chgData name="Ambily Treesa Varghese" userId="d8e3554c-2f05-4950-b78f-4d8d71aca1b6" providerId="ADAL" clId="{6F1A612D-70CE-40E5-A88B-1F93A60BB22E}" dt="2023-04-22T00:08:14.349" v="1136" actId="14100"/>
          <ac:picMkLst>
            <pc:docMk/>
            <pc:sldMk cId="24705877" sldId="292"/>
            <ac:picMk id="5" creationId="{EA3D3CA8-873C-C94C-B431-828C09D29FC8}"/>
          </ac:picMkLst>
        </pc:picChg>
        <pc:picChg chg="del mod ord">
          <ac:chgData name="Ambily Treesa Varghese" userId="d8e3554c-2f05-4950-b78f-4d8d71aca1b6" providerId="ADAL" clId="{6F1A612D-70CE-40E5-A88B-1F93A60BB22E}" dt="2023-04-21T23:17:00.983" v="945" actId="478"/>
          <ac:picMkLst>
            <pc:docMk/>
            <pc:sldMk cId="24705877" sldId="292"/>
            <ac:picMk id="6" creationId="{74016FEE-0302-847D-0018-1B127F17F1FE}"/>
          </ac:picMkLst>
        </pc:picChg>
        <pc:picChg chg="mod ord">
          <ac:chgData name="Ambily Treesa Varghese" userId="d8e3554c-2f05-4950-b78f-4d8d71aca1b6" providerId="ADAL" clId="{6F1A612D-70CE-40E5-A88B-1F93A60BB22E}" dt="2023-04-21T22:57:09.782" v="838" actId="26606"/>
          <ac:picMkLst>
            <pc:docMk/>
            <pc:sldMk cId="24705877" sldId="292"/>
            <ac:picMk id="1026" creationId="{1EDF12DE-E185-E222-EBEF-205456B46CC1}"/>
          </ac:picMkLst>
        </pc:picChg>
      </pc:sldChg>
      <pc:sldChg chg="addSp delSp modSp add mod setBg modClrScheme delDesignElem chgLayout">
        <pc:chgData name="Ambily Treesa Varghese" userId="d8e3554c-2f05-4950-b78f-4d8d71aca1b6" providerId="ADAL" clId="{6F1A612D-70CE-40E5-A88B-1F93A60BB22E}" dt="2023-04-23T22:35:41.398" v="1598" actId="14100"/>
        <pc:sldMkLst>
          <pc:docMk/>
          <pc:sldMk cId="2409566928" sldId="295"/>
        </pc:sldMkLst>
        <pc:spChg chg="mod ord">
          <ac:chgData name="Ambily Treesa Varghese" userId="d8e3554c-2f05-4950-b78f-4d8d71aca1b6" providerId="ADAL" clId="{6F1A612D-70CE-40E5-A88B-1F93A60BB22E}" dt="2023-04-23T22:35:41.398" v="1598" actId="14100"/>
          <ac:spMkLst>
            <pc:docMk/>
            <pc:sldMk cId="2409566928" sldId="295"/>
            <ac:spMk id="3" creationId="{46A68D90-208F-6092-1FE2-5D4DF64EC281}"/>
          </ac:spMkLst>
        </pc:spChg>
        <pc:spChg chg="mod">
          <ac:chgData name="Ambily Treesa Varghese" userId="d8e3554c-2f05-4950-b78f-4d8d71aca1b6" providerId="ADAL" clId="{6F1A612D-70CE-40E5-A88B-1F93A60BB22E}" dt="2023-04-22T00:14:48.513" v="1230" actId="14100"/>
          <ac:spMkLst>
            <pc:docMk/>
            <pc:sldMk cId="2409566928" sldId="295"/>
            <ac:spMk id="5" creationId="{3285B288-E679-AF77-B2B6-517BE5B54EB2}"/>
          </ac:spMkLst>
        </pc:spChg>
        <pc:spChg chg="add del mod">
          <ac:chgData name="Ambily Treesa Varghese" userId="d8e3554c-2f05-4950-b78f-4d8d71aca1b6" providerId="ADAL" clId="{6F1A612D-70CE-40E5-A88B-1F93A60BB22E}" dt="2023-04-21T22:58:42.609" v="862" actId="26606"/>
          <ac:spMkLst>
            <pc:docMk/>
            <pc:sldMk cId="2409566928" sldId="295"/>
            <ac:spMk id="10" creationId="{87C492C7-FEA8-9970-2215-66B77D942411}"/>
          </ac:spMkLst>
        </pc:spChg>
        <pc:spChg chg="add del mod">
          <ac:chgData name="Ambily Treesa Varghese" userId="d8e3554c-2f05-4950-b78f-4d8d71aca1b6" providerId="ADAL" clId="{6F1A612D-70CE-40E5-A88B-1F93A60BB22E}" dt="2023-04-21T22:58:42.609" v="862" actId="26606"/>
          <ac:spMkLst>
            <pc:docMk/>
            <pc:sldMk cId="2409566928" sldId="295"/>
            <ac:spMk id="12" creationId="{1814D57E-0872-865E-6E27-2CA22F9B5E9D}"/>
          </ac:spMkLst>
        </pc:spChg>
        <pc:spChg chg="add del mod">
          <ac:chgData name="Ambily Treesa Varghese" userId="d8e3554c-2f05-4950-b78f-4d8d71aca1b6" providerId="ADAL" clId="{6F1A612D-70CE-40E5-A88B-1F93A60BB22E}" dt="2023-04-22T00:40:28.757" v="1522" actId="478"/>
          <ac:spMkLst>
            <pc:docMk/>
            <pc:sldMk cId="2409566928" sldId="295"/>
            <ac:spMk id="14" creationId="{2E1FB5E0-230A-3039-9A10-C0275C171843}"/>
          </ac:spMkLst>
        </pc:spChg>
        <pc:spChg chg="add mod">
          <ac:chgData name="Ambily Treesa Varghese" userId="d8e3554c-2f05-4950-b78f-4d8d71aca1b6" providerId="ADAL" clId="{6F1A612D-70CE-40E5-A88B-1F93A60BB22E}" dt="2023-04-21T22:58:42.624" v="863" actId="26606"/>
          <ac:spMkLst>
            <pc:docMk/>
            <pc:sldMk cId="2409566928" sldId="295"/>
            <ac:spMk id="15" creationId="{2AD1A92D-92A9-6021-DE83-84B7D80B0BE5}"/>
          </ac:spMkLst>
        </pc:spChg>
        <pc:spChg chg="del">
          <ac:chgData name="Ambily Treesa Varghese" userId="d8e3554c-2f05-4950-b78f-4d8d71aca1b6" providerId="ADAL" clId="{6F1A612D-70CE-40E5-A88B-1F93A60BB22E}" dt="2023-04-21T22:19:13.332" v="447"/>
          <ac:spMkLst>
            <pc:docMk/>
            <pc:sldMk cId="2409566928" sldId="295"/>
            <ac:spMk id="6235" creationId="{9CE0A68D-28EF-49D9-B84B-5DAB38714976}"/>
          </ac:spMkLst>
        </pc:spChg>
        <pc:spChg chg="del">
          <ac:chgData name="Ambily Treesa Varghese" userId="d8e3554c-2f05-4950-b78f-4d8d71aca1b6" providerId="ADAL" clId="{6F1A612D-70CE-40E5-A88B-1F93A60BB22E}" dt="2023-04-21T22:19:13.332" v="447"/>
          <ac:spMkLst>
            <pc:docMk/>
            <pc:sldMk cId="2409566928" sldId="295"/>
            <ac:spMk id="6236" creationId="{1FA0C3DC-24DE-44E3-9D41-CAA5F3B20751}"/>
          </ac:spMkLst>
        </pc:spChg>
        <pc:picChg chg="mod">
          <ac:chgData name="Ambily Treesa Varghese" userId="d8e3554c-2f05-4950-b78f-4d8d71aca1b6" providerId="ADAL" clId="{6F1A612D-70CE-40E5-A88B-1F93A60BB22E}" dt="2023-04-21T22:58:42.624" v="863" actId="26606"/>
          <ac:picMkLst>
            <pc:docMk/>
            <pc:sldMk cId="2409566928" sldId="295"/>
            <ac:picMk id="2" creationId="{7663D4E1-3567-C686-0DA2-DEC6D6E053FF}"/>
          </ac:picMkLst>
        </pc:picChg>
        <pc:picChg chg="mod">
          <ac:chgData name="Ambily Treesa Varghese" userId="d8e3554c-2f05-4950-b78f-4d8d71aca1b6" providerId="ADAL" clId="{6F1A612D-70CE-40E5-A88B-1F93A60BB22E}" dt="2023-04-22T00:14:40.775" v="1228" actId="1076"/>
          <ac:picMkLst>
            <pc:docMk/>
            <pc:sldMk cId="2409566928" sldId="295"/>
            <ac:picMk id="6" creationId="{C1CDA43B-8CAA-ADA7-1A27-111A75626B65}"/>
          </ac:picMkLst>
        </pc:picChg>
      </pc:sldChg>
      <pc:sldChg chg="delSp add del setBg delDesignElem">
        <pc:chgData name="Ambily Treesa Varghese" userId="d8e3554c-2f05-4950-b78f-4d8d71aca1b6" providerId="ADAL" clId="{6F1A612D-70CE-40E5-A88B-1F93A60BB22E}" dt="2023-04-21T23:04:34.785" v="911" actId="47"/>
        <pc:sldMkLst>
          <pc:docMk/>
          <pc:sldMk cId="3897925478" sldId="297"/>
        </pc:sldMkLst>
        <pc:spChg chg="del">
          <ac:chgData name="Ambily Treesa Varghese" userId="d8e3554c-2f05-4950-b78f-4d8d71aca1b6" providerId="ADAL" clId="{6F1A612D-70CE-40E5-A88B-1F93A60BB22E}" dt="2023-04-21T22:19:13.332" v="447"/>
          <ac:spMkLst>
            <pc:docMk/>
            <pc:sldMk cId="3897925478" sldId="297"/>
            <ac:spMk id="38" creationId="{0671A8AE-40A1-4631-A6B8-581AFF065482}"/>
          </ac:spMkLst>
        </pc:spChg>
        <pc:spChg chg="del">
          <ac:chgData name="Ambily Treesa Varghese" userId="d8e3554c-2f05-4950-b78f-4d8d71aca1b6" providerId="ADAL" clId="{6F1A612D-70CE-40E5-A88B-1F93A60BB22E}" dt="2023-04-21T22:19:13.332" v="447"/>
          <ac:spMkLst>
            <pc:docMk/>
            <pc:sldMk cId="3897925478" sldId="297"/>
            <ac:spMk id="39" creationId="{AB58EF07-17C2-48CF-ABB0-EEF1F17CB8F0}"/>
          </ac:spMkLst>
        </pc:spChg>
        <pc:spChg chg="del">
          <ac:chgData name="Ambily Treesa Varghese" userId="d8e3554c-2f05-4950-b78f-4d8d71aca1b6" providerId="ADAL" clId="{6F1A612D-70CE-40E5-A88B-1F93A60BB22E}" dt="2023-04-21T22:19:13.332" v="447"/>
          <ac:spMkLst>
            <pc:docMk/>
            <pc:sldMk cId="3897925478" sldId="297"/>
            <ac:spMk id="40" creationId="{AF2F604E-43BE-4DC3-B983-E071523364F8}"/>
          </ac:spMkLst>
        </pc:spChg>
        <pc:spChg chg="del">
          <ac:chgData name="Ambily Treesa Varghese" userId="d8e3554c-2f05-4950-b78f-4d8d71aca1b6" providerId="ADAL" clId="{6F1A612D-70CE-40E5-A88B-1F93A60BB22E}" dt="2023-04-21T22:19:13.332" v="447"/>
          <ac:spMkLst>
            <pc:docMk/>
            <pc:sldMk cId="3897925478" sldId="297"/>
            <ac:spMk id="41" creationId="{08C9B587-E65E-4B52-B37C-ABEBB6E87928}"/>
          </ac:spMkLst>
        </pc:spChg>
      </pc:sldChg>
      <pc:sldChg chg="delSp add del setBg delDesignElem">
        <pc:chgData name="Ambily Treesa Varghese" userId="d8e3554c-2f05-4950-b78f-4d8d71aca1b6" providerId="ADAL" clId="{6F1A612D-70CE-40E5-A88B-1F93A60BB22E}" dt="2023-04-21T22:45:25.587" v="752" actId="47"/>
        <pc:sldMkLst>
          <pc:docMk/>
          <pc:sldMk cId="1234483153" sldId="299"/>
        </pc:sldMkLst>
        <pc:spChg chg="del">
          <ac:chgData name="Ambily Treesa Varghese" userId="d8e3554c-2f05-4950-b78f-4d8d71aca1b6" providerId="ADAL" clId="{6F1A612D-70CE-40E5-A88B-1F93A60BB22E}" dt="2023-04-21T22:19:13.332" v="447"/>
          <ac:spMkLst>
            <pc:docMk/>
            <pc:sldMk cId="1234483153" sldId="299"/>
            <ac:spMk id="96" creationId="{8108D317-7CBD-4897-BD1F-959436D2A3BE}"/>
          </ac:spMkLst>
        </pc:spChg>
        <pc:spChg chg="del">
          <ac:chgData name="Ambily Treesa Varghese" userId="d8e3554c-2f05-4950-b78f-4d8d71aca1b6" providerId="ADAL" clId="{6F1A612D-70CE-40E5-A88B-1F93A60BB22E}" dt="2023-04-21T22:19:13.332" v="447"/>
          <ac:spMkLst>
            <pc:docMk/>
            <pc:sldMk cId="1234483153" sldId="299"/>
            <ac:spMk id="98" creationId="{D6297641-8B9F-4767-9606-8A11313227BF}"/>
          </ac:spMkLst>
        </pc:spChg>
        <pc:spChg chg="del">
          <ac:chgData name="Ambily Treesa Varghese" userId="d8e3554c-2f05-4950-b78f-4d8d71aca1b6" providerId="ADAL" clId="{6F1A612D-70CE-40E5-A88B-1F93A60BB22E}" dt="2023-04-21T22:19:13.332" v="447"/>
          <ac:spMkLst>
            <pc:docMk/>
            <pc:sldMk cId="1234483153" sldId="299"/>
            <ac:spMk id="100" creationId="{D8F3CA65-EA00-46B4-9616-39E6853F7BED}"/>
          </ac:spMkLst>
        </pc:spChg>
      </pc:sldChg>
      <pc:sldChg chg="delSp add setBg delDesignElem">
        <pc:chgData name="Ambily Treesa Varghese" userId="d8e3554c-2f05-4950-b78f-4d8d71aca1b6" providerId="ADAL" clId="{6F1A612D-70CE-40E5-A88B-1F93A60BB22E}" dt="2023-04-21T22:19:13.332" v="447"/>
        <pc:sldMkLst>
          <pc:docMk/>
          <pc:sldMk cId="658005282" sldId="300"/>
        </pc:sldMkLst>
        <pc:spChg chg="del">
          <ac:chgData name="Ambily Treesa Varghese" userId="d8e3554c-2f05-4950-b78f-4d8d71aca1b6" providerId="ADAL" clId="{6F1A612D-70CE-40E5-A88B-1F93A60BB22E}" dt="2023-04-21T22:19:13.332" v="447"/>
          <ac:spMkLst>
            <pc:docMk/>
            <pc:sldMk cId="658005282" sldId="300"/>
            <ac:spMk id="539" creationId="{325166D1-1B21-4128-AC42-61745528E4D6}"/>
          </ac:spMkLst>
        </pc:spChg>
        <pc:grpChg chg="del">
          <ac:chgData name="Ambily Treesa Varghese" userId="d8e3554c-2f05-4950-b78f-4d8d71aca1b6" providerId="ADAL" clId="{6F1A612D-70CE-40E5-A88B-1F93A60BB22E}" dt="2023-04-21T22:19:13.332" v="447"/>
          <ac:grpSpMkLst>
            <pc:docMk/>
            <pc:sldMk cId="658005282" sldId="300"/>
            <ac:grpSpMk id="541" creationId="{E6517BAC-C80F-4065-90D8-703493E0B353}"/>
          </ac:grpSpMkLst>
        </pc:grpChg>
      </pc:sldChg>
      <pc:sldChg chg="delSp add del setBg delDesignElem">
        <pc:chgData name="Ambily Treesa Varghese" userId="d8e3554c-2f05-4950-b78f-4d8d71aca1b6" providerId="ADAL" clId="{6F1A612D-70CE-40E5-A88B-1F93A60BB22E}" dt="2023-04-21T23:00:15.243" v="880" actId="47"/>
        <pc:sldMkLst>
          <pc:docMk/>
          <pc:sldMk cId="139642263" sldId="301"/>
        </pc:sldMkLst>
        <pc:spChg chg="del">
          <ac:chgData name="Ambily Treesa Varghese" userId="d8e3554c-2f05-4950-b78f-4d8d71aca1b6" providerId="ADAL" clId="{6F1A612D-70CE-40E5-A88B-1F93A60BB22E}" dt="2023-04-21T22:19:13.332" v="447"/>
          <ac:spMkLst>
            <pc:docMk/>
            <pc:sldMk cId="139642263" sldId="301"/>
            <ac:spMk id="62" creationId="{657F69E0-C4B0-4BEC-A689-4F8D877F05D4}"/>
          </ac:spMkLst>
        </pc:spChg>
        <pc:spChg chg="del">
          <ac:chgData name="Ambily Treesa Varghese" userId="d8e3554c-2f05-4950-b78f-4d8d71aca1b6" providerId="ADAL" clId="{6F1A612D-70CE-40E5-A88B-1F93A60BB22E}" dt="2023-04-21T22:19:13.332" v="447"/>
          <ac:spMkLst>
            <pc:docMk/>
            <pc:sldMk cId="139642263" sldId="301"/>
            <ac:spMk id="63" creationId="{9F6380B4-6A1C-481E-8408-B4E6C75B9B81}"/>
          </ac:spMkLst>
        </pc:spChg>
      </pc:sldChg>
      <pc:sldChg chg="delSp add setBg delDesignElem">
        <pc:chgData name="Ambily Treesa Varghese" userId="d8e3554c-2f05-4950-b78f-4d8d71aca1b6" providerId="ADAL" clId="{6F1A612D-70CE-40E5-A88B-1F93A60BB22E}" dt="2023-04-21T22:19:13.332" v="447"/>
        <pc:sldMkLst>
          <pc:docMk/>
          <pc:sldMk cId="2431322431" sldId="305"/>
        </pc:sldMkLst>
        <pc:spChg chg="del">
          <ac:chgData name="Ambily Treesa Varghese" userId="d8e3554c-2f05-4950-b78f-4d8d71aca1b6" providerId="ADAL" clId="{6F1A612D-70CE-40E5-A88B-1F93A60BB22E}" dt="2023-04-21T22:19:13.332" v="447"/>
          <ac:spMkLst>
            <pc:docMk/>
            <pc:sldMk cId="2431322431" sldId="305"/>
            <ac:spMk id="84" creationId="{2C61293E-6EBE-43EF-A52C-9BEBFD7679D4}"/>
          </ac:spMkLst>
        </pc:spChg>
        <pc:spChg chg="del">
          <ac:chgData name="Ambily Treesa Varghese" userId="d8e3554c-2f05-4950-b78f-4d8d71aca1b6" providerId="ADAL" clId="{6F1A612D-70CE-40E5-A88B-1F93A60BB22E}" dt="2023-04-21T22:19:13.332" v="447"/>
          <ac:spMkLst>
            <pc:docMk/>
            <pc:sldMk cId="2431322431" sldId="305"/>
            <ac:spMk id="85" creationId="{21540236-BFD5-4A9D-8840-4703E7F76825}"/>
          </ac:spMkLst>
        </pc:spChg>
      </pc:sldChg>
      <pc:sldChg chg="delSp add del setBg delDesignElem">
        <pc:chgData name="Ambily Treesa Varghese" userId="d8e3554c-2f05-4950-b78f-4d8d71aca1b6" providerId="ADAL" clId="{6F1A612D-70CE-40E5-A88B-1F93A60BB22E}" dt="2023-04-21T22:54:50.716" v="830" actId="47"/>
        <pc:sldMkLst>
          <pc:docMk/>
          <pc:sldMk cId="2263227768" sldId="306"/>
        </pc:sldMkLst>
        <pc:spChg chg="del">
          <ac:chgData name="Ambily Treesa Varghese" userId="d8e3554c-2f05-4950-b78f-4d8d71aca1b6" providerId="ADAL" clId="{6F1A612D-70CE-40E5-A88B-1F93A60BB22E}" dt="2023-04-21T22:19:13.332" v="447"/>
          <ac:spMkLst>
            <pc:docMk/>
            <pc:sldMk cId="2263227768" sldId="306"/>
            <ac:spMk id="85" creationId="{FB5B0058-AF13-4859-B429-4EDDE2A26F7F}"/>
          </ac:spMkLst>
        </pc:spChg>
        <pc:spChg chg="del">
          <ac:chgData name="Ambily Treesa Varghese" userId="d8e3554c-2f05-4950-b78f-4d8d71aca1b6" providerId="ADAL" clId="{6F1A612D-70CE-40E5-A88B-1F93A60BB22E}" dt="2023-04-21T22:19:13.332" v="447"/>
          <ac:spMkLst>
            <pc:docMk/>
            <pc:sldMk cId="2263227768" sldId="306"/>
            <ac:spMk id="87" creationId="{D84C2E9E-0B5D-4B5F-9A1F-70EBDCE39034}"/>
          </ac:spMkLst>
        </pc:spChg>
      </pc:sldChg>
      <pc:sldChg chg="addSp delSp modSp add mod setBg modClrScheme delDesignElem chgLayout">
        <pc:chgData name="Ambily Treesa Varghese" userId="d8e3554c-2f05-4950-b78f-4d8d71aca1b6" providerId="ADAL" clId="{6F1A612D-70CE-40E5-A88B-1F93A60BB22E}" dt="2023-04-22T00:48:01.631" v="1562" actId="2711"/>
        <pc:sldMkLst>
          <pc:docMk/>
          <pc:sldMk cId="3881281785" sldId="307"/>
        </pc:sldMkLst>
        <pc:spChg chg="mod">
          <ac:chgData name="Ambily Treesa Varghese" userId="d8e3554c-2f05-4950-b78f-4d8d71aca1b6" providerId="ADAL" clId="{6F1A612D-70CE-40E5-A88B-1F93A60BB22E}" dt="2023-04-21T23:59:47.323" v="1072" actId="1076"/>
          <ac:spMkLst>
            <pc:docMk/>
            <pc:sldMk cId="3881281785" sldId="307"/>
            <ac:spMk id="6" creationId="{BD1F89DD-0C63-04CF-E255-CBEC59F83D02}"/>
          </ac:spMkLst>
        </pc:spChg>
        <pc:spChg chg="mod ord">
          <ac:chgData name="Ambily Treesa Varghese" userId="d8e3554c-2f05-4950-b78f-4d8d71aca1b6" providerId="ADAL" clId="{6F1A612D-70CE-40E5-A88B-1F93A60BB22E}" dt="2023-04-22T00:48:01.631" v="1562" actId="2711"/>
          <ac:spMkLst>
            <pc:docMk/>
            <pc:sldMk cId="3881281785" sldId="307"/>
            <ac:spMk id="7" creationId="{079C73B0-CDE8-30B8-2CDE-CBA6C0AEE923}"/>
          </ac:spMkLst>
        </pc:spChg>
        <pc:spChg chg="add del mod">
          <ac:chgData name="Ambily Treesa Varghese" userId="d8e3554c-2f05-4950-b78f-4d8d71aca1b6" providerId="ADAL" clId="{6F1A612D-70CE-40E5-A88B-1F93A60BB22E}" dt="2023-04-21T23:44:52.762" v="1036" actId="478"/>
          <ac:spMkLst>
            <pc:docMk/>
            <pc:sldMk cId="3881281785" sldId="307"/>
            <ac:spMk id="12" creationId="{74C5F724-0297-AE7F-F917-145EDB31631E}"/>
          </ac:spMkLst>
        </pc:spChg>
        <pc:spChg chg="add mod">
          <ac:chgData name="Ambily Treesa Varghese" userId="d8e3554c-2f05-4950-b78f-4d8d71aca1b6" providerId="ADAL" clId="{6F1A612D-70CE-40E5-A88B-1F93A60BB22E}" dt="2023-04-21T22:56:03.762" v="832" actId="26606"/>
          <ac:spMkLst>
            <pc:docMk/>
            <pc:sldMk cId="3881281785" sldId="307"/>
            <ac:spMk id="14" creationId="{45282FF9-F221-0B5A-A960-3E8A9CDA2487}"/>
          </ac:spMkLst>
        </pc:spChg>
        <pc:spChg chg="del">
          <ac:chgData name="Ambily Treesa Varghese" userId="d8e3554c-2f05-4950-b78f-4d8d71aca1b6" providerId="ADAL" clId="{6F1A612D-70CE-40E5-A88B-1F93A60BB22E}" dt="2023-04-21T22:19:13.332" v="447"/>
          <ac:spMkLst>
            <pc:docMk/>
            <pc:sldMk cId="3881281785" sldId="307"/>
            <ac:spMk id="1045" creationId="{B95B9BA8-1D69-4796-85F5-B6D0BD52354B}"/>
          </ac:spMkLst>
        </pc:spChg>
        <pc:picChg chg="mod ord">
          <ac:chgData name="Ambily Treesa Varghese" userId="d8e3554c-2f05-4950-b78f-4d8d71aca1b6" providerId="ADAL" clId="{6F1A612D-70CE-40E5-A88B-1F93A60BB22E}" dt="2023-04-21T23:59:12.502" v="1068" actId="14100"/>
          <ac:picMkLst>
            <pc:docMk/>
            <pc:sldMk cId="3881281785" sldId="307"/>
            <ac:picMk id="2" creationId="{36165B1D-8BC2-A01E-D977-62E01E2A8144}"/>
          </ac:picMkLst>
        </pc:picChg>
      </pc:sldChg>
      <pc:sldChg chg="addSp delSp modSp add mod setBg modClrScheme delDesignElem chgLayout">
        <pc:chgData name="Ambily Treesa Varghese" userId="d8e3554c-2f05-4950-b78f-4d8d71aca1b6" providerId="ADAL" clId="{6F1A612D-70CE-40E5-A88B-1F93A60BB22E}" dt="2023-04-22T00:49:40.370" v="1571" actId="2711"/>
        <pc:sldMkLst>
          <pc:docMk/>
          <pc:sldMk cId="3587644945" sldId="311"/>
        </pc:sldMkLst>
        <pc:spChg chg="mod">
          <ac:chgData name="Ambily Treesa Varghese" userId="d8e3554c-2f05-4950-b78f-4d8d71aca1b6" providerId="ADAL" clId="{6F1A612D-70CE-40E5-A88B-1F93A60BB22E}" dt="2023-04-22T00:18:15.146" v="1280" actId="1076"/>
          <ac:spMkLst>
            <pc:docMk/>
            <pc:sldMk cId="3587644945" sldId="311"/>
            <ac:spMk id="7" creationId="{E683DEF2-5402-8A41-D6C3-48E0DDFC4D28}"/>
          </ac:spMkLst>
        </pc:spChg>
        <pc:spChg chg="mod">
          <ac:chgData name="Ambily Treesa Varghese" userId="d8e3554c-2f05-4950-b78f-4d8d71aca1b6" providerId="ADAL" clId="{6F1A612D-70CE-40E5-A88B-1F93A60BB22E}" dt="2023-04-22T00:49:40.370" v="1571" actId="2711"/>
          <ac:spMkLst>
            <pc:docMk/>
            <pc:sldMk cId="3587644945" sldId="311"/>
            <ac:spMk id="8" creationId="{7D48A542-EA65-8BD9-799C-FA643A210016}"/>
          </ac:spMkLst>
        </pc:spChg>
        <pc:spChg chg="ord">
          <ac:chgData name="Ambily Treesa Varghese" userId="d8e3554c-2f05-4950-b78f-4d8d71aca1b6" providerId="ADAL" clId="{6F1A612D-70CE-40E5-A88B-1F93A60BB22E}" dt="2023-04-21T23:00:26.102" v="881" actId="26606"/>
          <ac:spMkLst>
            <pc:docMk/>
            <pc:sldMk cId="3587644945" sldId="311"/>
            <ac:spMk id="488" creationId="{5A7C7473-C3EB-FDB6-93B7-C18B0850BE03}"/>
          </ac:spMkLst>
        </pc:spChg>
        <pc:spChg chg="add del mod">
          <ac:chgData name="Ambily Treesa Varghese" userId="d8e3554c-2f05-4950-b78f-4d8d71aca1b6" providerId="ADAL" clId="{6F1A612D-70CE-40E5-A88B-1F93A60BB22E}" dt="2023-04-22T00:21:37.236" v="1312" actId="478"/>
          <ac:spMkLst>
            <pc:docMk/>
            <pc:sldMk cId="3587644945" sldId="311"/>
            <ac:spMk id="493" creationId="{A84F77B0-49ED-414B-9868-8B2A9BABB068}"/>
          </ac:spMkLst>
        </pc:spChg>
        <pc:spChg chg="add mod">
          <ac:chgData name="Ambily Treesa Varghese" userId="d8e3554c-2f05-4950-b78f-4d8d71aca1b6" providerId="ADAL" clId="{6F1A612D-70CE-40E5-A88B-1F93A60BB22E}" dt="2023-04-21T23:00:26.102" v="881" actId="26606"/>
          <ac:spMkLst>
            <pc:docMk/>
            <pc:sldMk cId="3587644945" sldId="311"/>
            <ac:spMk id="495" creationId="{7807BEA6-B44C-2920-6DFC-F34479FC96ED}"/>
          </ac:spMkLst>
        </pc:spChg>
        <pc:spChg chg="del">
          <ac:chgData name="Ambily Treesa Varghese" userId="d8e3554c-2f05-4950-b78f-4d8d71aca1b6" providerId="ADAL" clId="{6F1A612D-70CE-40E5-A88B-1F93A60BB22E}" dt="2023-04-21T22:19:13.332" v="447"/>
          <ac:spMkLst>
            <pc:docMk/>
            <pc:sldMk cId="3587644945" sldId="311"/>
            <ac:spMk id="500" creationId="{743AA782-23D1-4521-8CAD-47662984AA08}"/>
          </ac:spMkLst>
        </pc:spChg>
        <pc:spChg chg="del">
          <ac:chgData name="Ambily Treesa Varghese" userId="d8e3554c-2f05-4950-b78f-4d8d71aca1b6" providerId="ADAL" clId="{6F1A612D-70CE-40E5-A88B-1F93A60BB22E}" dt="2023-04-21T22:19:13.332" v="447"/>
          <ac:spMkLst>
            <pc:docMk/>
            <pc:sldMk cId="3587644945" sldId="311"/>
            <ac:spMk id="501" creationId="{71877DBC-BB60-40F0-AC93-2ACDBAAE60CE}"/>
          </ac:spMkLst>
        </pc:spChg>
        <pc:picChg chg="mod">
          <ac:chgData name="Ambily Treesa Varghese" userId="d8e3554c-2f05-4950-b78f-4d8d71aca1b6" providerId="ADAL" clId="{6F1A612D-70CE-40E5-A88B-1F93A60BB22E}" dt="2023-04-22T00:18:38.851" v="1285" actId="1076"/>
          <ac:picMkLst>
            <pc:docMk/>
            <pc:sldMk cId="3587644945" sldId="311"/>
            <ac:picMk id="2" creationId="{73356A16-4B48-A709-A14A-03261C01C1A3}"/>
          </ac:picMkLst>
        </pc:picChg>
        <pc:picChg chg="mod">
          <ac:chgData name="Ambily Treesa Varghese" userId="d8e3554c-2f05-4950-b78f-4d8d71aca1b6" providerId="ADAL" clId="{6F1A612D-70CE-40E5-A88B-1F93A60BB22E}" dt="2023-04-21T23:00:26.102" v="881" actId="26606"/>
          <ac:picMkLst>
            <pc:docMk/>
            <pc:sldMk cId="3587644945" sldId="311"/>
            <ac:picMk id="3" creationId="{EB9C8E2D-75D5-0E85-217F-3277ACAFEBF7}"/>
          </ac:picMkLst>
        </pc:picChg>
      </pc:sldChg>
      <pc:sldChg chg="delSp add setBg delDesignElem">
        <pc:chgData name="Ambily Treesa Varghese" userId="d8e3554c-2f05-4950-b78f-4d8d71aca1b6" providerId="ADAL" clId="{6F1A612D-70CE-40E5-A88B-1F93A60BB22E}" dt="2023-04-21T22:19:13.332" v="447"/>
        <pc:sldMkLst>
          <pc:docMk/>
          <pc:sldMk cId="3327047661" sldId="315"/>
        </pc:sldMkLst>
        <pc:spChg chg="del">
          <ac:chgData name="Ambily Treesa Varghese" userId="d8e3554c-2f05-4950-b78f-4d8d71aca1b6" providerId="ADAL" clId="{6F1A612D-70CE-40E5-A88B-1F93A60BB22E}" dt="2023-04-21T22:19:13.332" v="447"/>
          <ac:spMkLst>
            <pc:docMk/>
            <pc:sldMk cId="3327047661" sldId="315"/>
            <ac:spMk id="503" creationId="{5C9B446A-6343-4E56-90BA-061E4DDF0FFB}"/>
          </ac:spMkLst>
        </pc:spChg>
        <pc:spChg chg="del">
          <ac:chgData name="Ambily Treesa Varghese" userId="d8e3554c-2f05-4950-b78f-4d8d71aca1b6" providerId="ADAL" clId="{6F1A612D-70CE-40E5-A88B-1F93A60BB22E}" dt="2023-04-21T22:19:13.332" v="447"/>
          <ac:spMkLst>
            <pc:docMk/>
            <pc:sldMk cId="3327047661" sldId="315"/>
            <ac:spMk id="504" creationId="{3EC72A1B-03D3-499C-B4BF-AC68EEC22B10}"/>
          </ac:spMkLst>
        </pc:spChg>
        <pc:spChg chg="del">
          <ac:chgData name="Ambily Treesa Varghese" userId="d8e3554c-2f05-4950-b78f-4d8d71aca1b6" providerId="ADAL" clId="{6F1A612D-70CE-40E5-A88B-1F93A60BB22E}" dt="2023-04-21T22:19:13.332" v="447"/>
          <ac:spMkLst>
            <pc:docMk/>
            <pc:sldMk cId="3327047661" sldId="315"/>
            <ac:spMk id="505" creationId="{216322C2-3CF0-4D33-BF90-3F384CF6D232}"/>
          </ac:spMkLst>
        </pc:spChg>
        <pc:spChg chg="del">
          <ac:chgData name="Ambily Treesa Varghese" userId="d8e3554c-2f05-4950-b78f-4d8d71aca1b6" providerId="ADAL" clId="{6F1A612D-70CE-40E5-A88B-1F93A60BB22E}" dt="2023-04-21T22:19:13.332" v="447"/>
          <ac:spMkLst>
            <pc:docMk/>
            <pc:sldMk cId="3327047661" sldId="315"/>
            <ac:spMk id="507" creationId="{55D4142C-5077-457F-A6AD-3FECFDB39685}"/>
          </ac:spMkLst>
        </pc:spChg>
        <pc:spChg chg="del">
          <ac:chgData name="Ambily Treesa Varghese" userId="d8e3554c-2f05-4950-b78f-4d8d71aca1b6" providerId="ADAL" clId="{6F1A612D-70CE-40E5-A88B-1F93A60BB22E}" dt="2023-04-21T22:19:13.332" v="447"/>
          <ac:spMkLst>
            <pc:docMk/>
            <pc:sldMk cId="3327047661" sldId="315"/>
            <ac:spMk id="509"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3T22:31:17.742" v="1595" actId="1076"/>
        <pc:sldMkLst>
          <pc:docMk/>
          <pc:sldMk cId="1702458883" sldId="316"/>
        </pc:sldMkLst>
        <pc:spChg chg="mod">
          <ac:chgData name="Ambily Treesa Varghese" userId="d8e3554c-2f05-4950-b78f-4d8d71aca1b6" providerId="ADAL" clId="{6F1A612D-70CE-40E5-A88B-1F93A60BB22E}" dt="2023-04-22T00:22:36.380" v="1323" actId="1076"/>
          <ac:spMkLst>
            <pc:docMk/>
            <pc:sldMk cId="1702458883" sldId="316"/>
            <ac:spMk id="3" creationId="{97139E0F-4A5E-794D-65F2-E5B627CCB9E8}"/>
          </ac:spMkLst>
        </pc:spChg>
        <pc:spChg chg="mod ord">
          <ac:chgData name="Ambily Treesa Varghese" userId="d8e3554c-2f05-4950-b78f-4d8d71aca1b6" providerId="ADAL" clId="{6F1A612D-70CE-40E5-A88B-1F93A60BB22E}" dt="2023-04-23T22:31:17.742" v="1595" actId="1076"/>
          <ac:spMkLst>
            <pc:docMk/>
            <pc:sldMk cId="1702458883" sldId="316"/>
            <ac:spMk id="4" creationId="{6CD40585-5985-1A58-F406-AB0B00867013}"/>
          </ac:spMkLst>
        </pc:spChg>
        <pc:spChg chg="add del mod">
          <ac:chgData name="Ambily Treesa Varghese" userId="d8e3554c-2f05-4950-b78f-4d8d71aca1b6" providerId="ADAL" clId="{6F1A612D-70CE-40E5-A88B-1F93A60BB22E}" dt="2023-04-21T23:00:42.529" v="883" actId="26606"/>
          <ac:spMkLst>
            <pc:docMk/>
            <pc:sldMk cId="1702458883" sldId="316"/>
            <ac:spMk id="12" creationId="{1B588EEE-3A7B-5693-F198-9E84DDE9399D}"/>
          </ac:spMkLst>
        </pc:spChg>
        <pc:spChg chg="add del mod">
          <ac:chgData name="Ambily Treesa Varghese" userId="d8e3554c-2f05-4950-b78f-4d8d71aca1b6" providerId="ADAL" clId="{6F1A612D-70CE-40E5-A88B-1F93A60BB22E}" dt="2023-04-21T23:00:42.529" v="883" actId="26606"/>
          <ac:spMkLst>
            <pc:docMk/>
            <pc:sldMk cId="1702458883" sldId="316"/>
            <ac:spMk id="14" creationId="{BC967E5F-16E0-0807-8C46-4674BFAC2561}"/>
          </ac:spMkLst>
        </pc:spChg>
        <pc:spChg chg="add del mod">
          <ac:chgData name="Ambily Treesa Varghese" userId="d8e3554c-2f05-4950-b78f-4d8d71aca1b6" providerId="ADAL" clId="{6F1A612D-70CE-40E5-A88B-1F93A60BB22E}" dt="2023-04-22T00:22:27.948" v="1322" actId="478"/>
          <ac:spMkLst>
            <pc:docMk/>
            <pc:sldMk cId="1702458883" sldId="316"/>
            <ac:spMk id="16" creationId="{7AC1B9FD-9DAC-AACC-D33F-681C3D9EFC35}"/>
          </ac:spMkLst>
        </pc:spChg>
        <pc:spChg chg="add mod">
          <ac:chgData name="Ambily Treesa Varghese" userId="d8e3554c-2f05-4950-b78f-4d8d71aca1b6" providerId="ADAL" clId="{6F1A612D-70CE-40E5-A88B-1F93A60BB22E}" dt="2023-04-21T23:03:13.294" v="907" actId="26606"/>
          <ac:spMkLst>
            <pc:docMk/>
            <pc:sldMk cId="1702458883" sldId="316"/>
            <ac:spMk id="17" creationId="{B9DE664A-54AE-B997-92AB-84830E9ECA82}"/>
          </ac:spMkLst>
        </pc:spChg>
        <pc:spChg chg="del">
          <ac:chgData name="Ambily Treesa Varghese" userId="d8e3554c-2f05-4950-b78f-4d8d71aca1b6" providerId="ADAL" clId="{6F1A612D-70CE-40E5-A88B-1F93A60BB22E}" dt="2023-04-21T22:19:13.332" v="447"/>
          <ac:spMkLst>
            <pc:docMk/>
            <pc:sldMk cId="1702458883" sldId="316"/>
            <ac:spMk id="131" creationId="{385E1BDC-A9B0-4A87-82E3-F3187F69A802}"/>
          </ac:spMkLst>
        </pc:spChg>
        <pc:spChg chg="del">
          <ac:chgData name="Ambily Treesa Varghese" userId="d8e3554c-2f05-4950-b78f-4d8d71aca1b6" providerId="ADAL" clId="{6F1A612D-70CE-40E5-A88B-1F93A60BB22E}" dt="2023-04-21T22:19:13.332" v="447"/>
          <ac:spMkLst>
            <pc:docMk/>
            <pc:sldMk cId="1702458883" sldId="316"/>
            <ac:spMk id="132" creationId="{0990C621-3B8B-4820-8328-D47EF7CE823C}"/>
          </ac:spMkLst>
        </pc:spChg>
        <pc:spChg chg="del">
          <ac:chgData name="Ambily Treesa Varghese" userId="d8e3554c-2f05-4950-b78f-4d8d71aca1b6" providerId="ADAL" clId="{6F1A612D-70CE-40E5-A88B-1F93A60BB22E}" dt="2023-04-21T22:19:13.332" v="447"/>
          <ac:spMkLst>
            <pc:docMk/>
            <pc:sldMk cId="1702458883" sldId="316"/>
            <ac:spMk id="133" creationId="{C1A2385B-1D2A-4E17-84FA-6CB7F0AAE473}"/>
          </ac:spMkLst>
        </pc:spChg>
        <pc:spChg chg="del">
          <ac:chgData name="Ambily Treesa Varghese" userId="d8e3554c-2f05-4950-b78f-4d8d71aca1b6" providerId="ADAL" clId="{6F1A612D-70CE-40E5-A88B-1F93A60BB22E}" dt="2023-04-21T22:19:13.332" v="447"/>
          <ac:spMkLst>
            <pc:docMk/>
            <pc:sldMk cId="1702458883" sldId="316"/>
            <ac:spMk id="134" creationId="{5E791F2F-79DB-4CC0-9FA1-001E3E91E8B7}"/>
          </ac:spMkLst>
        </pc:spChg>
        <pc:picChg chg="mod ord">
          <ac:chgData name="Ambily Treesa Varghese" userId="d8e3554c-2f05-4950-b78f-4d8d71aca1b6" providerId="ADAL" clId="{6F1A612D-70CE-40E5-A88B-1F93A60BB22E}" dt="2023-04-22T00:21:56.134" v="1316" actId="1076"/>
          <ac:picMkLst>
            <pc:docMk/>
            <pc:sldMk cId="1702458883" sldId="316"/>
            <ac:picMk id="7" creationId="{F7BEFDC5-6F43-C4F4-6B82-D5C506D4CCDF}"/>
          </ac:picMkLst>
        </pc:picChg>
      </pc:sldChg>
      <pc:sldChg chg="addSp delSp modSp add mod setBg modClrScheme delDesignElem chgLayout">
        <pc:chgData name="Ambily Treesa Varghese" userId="d8e3554c-2f05-4950-b78f-4d8d71aca1b6" providerId="ADAL" clId="{6F1A612D-70CE-40E5-A88B-1F93A60BB22E}" dt="2023-04-22T00:43:20.027" v="1543" actId="6549"/>
        <pc:sldMkLst>
          <pc:docMk/>
          <pc:sldMk cId="1558294750" sldId="317"/>
        </pc:sldMkLst>
        <pc:spChg chg="mod">
          <ac:chgData name="Ambily Treesa Varghese" userId="d8e3554c-2f05-4950-b78f-4d8d71aca1b6" providerId="ADAL" clId="{6F1A612D-70CE-40E5-A88B-1F93A60BB22E}" dt="2023-04-22T00:25:45.503" v="1400" actId="1076"/>
          <ac:spMkLst>
            <pc:docMk/>
            <pc:sldMk cId="1558294750" sldId="317"/>
            <ac:spMk id="3" creationId="{97139E0F-4A5E-794D-65F2-E5B627CCB9E8}"/>
          </ac:spMkLst>
        </pc:spChg>
        <pc:spChg chg="add del mod ord">
          <ac:chgData name="Ambily Treesa Varghese" userId="d8e3554c-2f05-4950-b78f-4d8d71aca1b6" providerId="ADAL" clId="{6F1A612D-70CE-40E5-A88B-1F93A60BB22E}" dt="2023-04-22T00:29:04.023" v="1428" actId="21"/>
          <ac:spMkLst>
            <pc:docMk/>
            <pc:sldMk cId="1558294750" sldId="317"/>
            <ac:spMk id="4" creationId="{6CD40585-5985-1A58-F406-AB0B00867013}"/>
          </ac:spMkLst>
        </pc:spChg>
        <pc:spChg chg="add del mod">
          <ac:chgData name="Ambily Treesa Varghese" userId="d8e3554c-2f05-4950-b78f-4d8d71aca1b6" providerId="ADAL" clId="{6F1A612D-70CE-40E5-A88B-1F93A60BB22E}" dt="2023-04-21T23:02:33.860" v="901" actId="26606"/>
          <ac:spMkLst>
            <pc:docMk/>
            <pc:sldMk cId="1558294750" sldId="317"/>
            <ac:spMk id="7" creationId="{9830F39F-C8D2-8983-64CE-04DEB6CE25F7}"/>
          </ac:spMkLst>
        </pc:spChg>
        <pc:spChg chg="add del mod">
          <ac:chgData name="Ambily Treesa Varghese" userId="d8e3554c-2f05-4950-b78f-4d8d71aca1b6" providerId="ADAL" clId="{6F1A612D-70CE-40E5-A88B-1F93A60BB22E}" dt="2023-04-21T23:02:33.860" v="901" actId="26606"/>
          <ac:spMkLst>
            <pc:docMk/>
            <pc:sldMk cId="1558294750" sldId="317"/>
            <ac:spMk id="8" creationId="{23D64FBC-844F-A85A-5F2A-8DFD35E966EA}"/>
          </ac:spMkLst>
        </pc:spChg>
        <pc:spChg chg="add del mod">
          <ac:chgData name="Ambily Treesa Varghese" userId="d8e3554c-2f05-4950-b78f-4d8d71aca1b6" providerId="ADAL" clId="{6F1A612D-70CE-40E5-A88B-1F93A60BB22E}" dt="2023-04-21T23:02:33.860" v="901" actId="26606"/>
          <ac:spMkLst>
            <pc:docMk/>
            <pc:sldMk cId="1558294750" sldId="317"/>
            <ac:spMk id="9" creationId="{AF2A4E08-3E8E-F7D9-8892-D2C8F13C04B2}"/>
          </ac:spMkLst>
        </pc:spChg>
        <pc:spChg chg="add del mod">
          <ac:chgData name="Ambily Treesa Varghese" userId="d8e3554c-2f05-4950-b78f-4d8d71aca1b6" providerId="ADAL" clId="{6F1A612D-70CE-40E5-A88B-1F93A60BB22E}" dt="2023-04-21T23:00:57.669" v="886" actId="26606"/>
          <ac:spMkLst>
            <pc:docMk/>
            <pc:sldMk cId="1558294750" sldId="317"/>
            <ac:spMk id="10" creationId="{AF70A4B8-4B8D-7C16-86A6-FA2B3590690A}"/>
          </ac:spMkLst>
        </pc:spChg>
        <pc:spChg chg="add mod">
          <ac:chgData name="Ambily Treesa Varghese" userId="d8e3554c-2f05-4950-b78f-4d8d71aca1b6" providerId="ADAL" clId="{6F1A612D-70CE-40E5-A88B-1F93A60BB22E}" dt="2023-04-22T00:43:15.406" v="1542" actId="255"/>
          <ac:spMkLst>
            <pc:docMk/>
            <pc:sldMk cId="1558294750" sldId="317"/>
            <ac:spMk id="11" creationId="{589F0242-132E-4A1E-8342-5B38177E6766}"/>
          </ac:spMkLst>
        </pc:spChg>
        <pc:spChg chg="add del mod">
          <ac:chgData name="Ambily Treesa Varghese" userId="d8e3554c-2f05-4950-b78f-4d8d71aca1b6" providerId="ADAL" clId="{6F1A612D-70CE-40E5-A88B-1F93A60BB22E}" dt="2023-04-21T23:00:57.669" v="886" actId="26606"/>
          <ac:spMkLst>
            <pc:docMk/>
            <pc:sldMk cId="1558294750" sldId="317"/>
            <ac:spMk id="12" creationId="{9997A0AD-A243-9CFA-9A84-FD396DD99D2D}"/>
          </ac:spMkLst>
        </pc:spChg>
        <pc:spChg chg="add mod">
          <ac:chgData name="Ambily Treesa Varghese" userId="d8e3554c-2f05-4950-b78f-4d8d71aca1b6" providerId="ADAL" clId="{6F1A612D-70CE-40E5-A88B-1F93A60BB22E}" dt="2023-04-22T00:43:20.027" v="1543" actId="6549"/>
          <ac:spMkLst>
            <pc:docMk/>
            <pc:sldMk cId="1558294750" sldId="317"/>
            <ac:spMk id="13" creationId="{1BBD3AA6-F883-9707-CE79-25334E476910}"/>
          </ac:spMkLst>
        </pc:spChg>
        <pc:spChg chg="add del mod">
          <ac:chgData name="Ambily Treesa Varghese" userId="d8e3554c-2f05-4950-b78f-4d8d71aca1b6" providerId="ADAL" clId="{6F1A612D-70CE-40E5-A88B-1F93A60BB22E}" dt="2023-04-21T23:00:57.669" v="886" actId="26606"/>
          <ac:spMkLst>
            <pc:docMk/>
            <pc:sldMk cId="1558294750" sldId="317"/>
            <ac:spMk id="14" creationId="{E10F5D4F-890B-F14B-BC80-7B7745332F56}"/>
          </ac:spMkLst>
        </pc:spChg>
        <pc:spChg chg="add del mod">
          <ac:chgData name="Ambily Treesa Varghese" userId="d8e3554c-2f05-4950-b78f-4d8d71aca1b6" providerId="ADAL" clId="{6F1A612D-70CE-40E5-A88B-1F93A60BB22E}" dt="2023-04-21T23:00:57.669" v="886" actId="26606"/>
          <ac:spMkLst>
            <pc:docMk/>
            <pc:sldMk cId="1558294750" sldId="317"/>
            <ac:spMk id="16" creationId="{D4D9493A-6A2B-6F9C-E361-15CFCBB68E7A}"/>
          </ac:spMkLst>
        </pc:spChg>
        <pc:spChg chg="add del mod">
          <ac:chgData name="Ambily Treesa Varghese" userId="d8e3554c-2f05-4950-b78f-4d8d71aca1b6" providerId="ADAL" clId="{6F1A612D-70CE-40E5-A88B-1F93A60BB22E}" dt="2023-04-21T23:00:57.669" v="886" actId="26606"/>
          <ac:spMkLst>
            <pc:docMk/>
            <pc:sldMk cId="1558294750" sldId="317"/>
            <ac:spMk id="18" creationId="{84C98FB2-CEAB-C74B-F7D6-5092C2C22FFB}"/>
          </ac:spMkLst>
        </pc:spChg>
        <pc:spChg chg="add del mod">
          <ac:chgData name="Ambily Treesa Varghese" userId="d8e3554c-2f05-4950-b78f-4d8d71aca1b6" providerId="ADAL" clId="{6F1A612D-70CE-40E5-A88B-1F93A60BB22E}" dt="2023-04-21T23:02:12.426" v="898" actId="26606"/>
          <ac:spMkLst>
            <pc:docMk/>
            <pc:sldMk cId="1558294750" sldId="317"/>
            <ac:spMk id="20" creationId="{7F70471C-1A4B-A1F5-53F2-DB2B7AF61338}"/>
          </ac:spMkLst>
        </pc:spChg>
        <pc:spChg chg="add del mod">
          <ac:chgData name="Ambily Treesa Varghese" userId="d8e3554c-2f05-4950-b78f-4d8d71aca1b6" providerId="ADAL" clId="{6F1A612D-70CE-40E5-A88B-1F93A60BB22E}" dt="2023-04-21T23:02:12.426" v="898" actId="26606"/>
          <ac:spMkLst>
            <pc:docMk/>
            <pc:sldMk cId="1558294750" sldId="317"/>
            <ac:spMk id="21" creationId="{C8C86BDE-EB74-AF63-0178-A1293A339D65}"/>
          </ac:spMkLst>
        </pc:spChg>
        <pc:spChg chg="add del mod">
          <ac:chgData name="Ambily Treesa Varghese" userId="d8e3554c-2f05-4950-b78f-4d8d71aca1b6" providerId="ADAL" clId="{6F1A612D-70CE-40E5-A88B-1F93A60BB22E}" dt="2023-04-21T23:02:12.426" v="898" actId="26606"/>
          <ac:spMkLst>
            <pc:docMk/>
            <pc:sldMk cId="1558294750" sldId="317"/>
            <ac:spMk id="22" creationId="{57B8DA6F-5629-E87A-349B-F95DE68B0B8E}"/>
          </ac:spMkLst>
        </pc:spChg>
        <pc:spChg chg="del">
          <ac:chgData name="Ambily Treesa Varghese" userId="d8e3554c-2f05-4950-b78f-4d8d71aca1b6" providerId="ADAL" clId="{6F1A612D-70CE-40E5-A88B-1F93A60BB22E}" dt="2023-04-21T22:19:13.332" v="447"/>
          <ac:spMkLst>
            <pc:docMk/>
            <pc:sldMk cId="1558294750" sldId="317"/>
            <ac:spMk id="131" creationId="{385E1BDC-A9B0-4A87-82E3-F3187F69A802}"/>
          </ac:spMkLst>
        </pc:spChg>
        <pc:spChg chg="del">
          <ac:chgData name="Ambily Treesa Varghese" userId="d8e3554c-2f05-4950-b78f-4d8d71aca1b6" providerId="ADAL" clId="{6F1A612D-70CE-40E5-A88B-1F93A60BB22E}" dt="2023-04-21T22:19:13.332" v="447"/>
          <ac:spMkLst>
            <pc:docMk/>
            <pc:sldMk cId="1558294750" sldId="317"/>
            <ac:spMk id="132" creationId="{0990C621-3B8B-4820-8328-D47EF7CE823C}"/>
          </ac:spMkLst>
        </pc:spChg>
        <pc:spChg chg="del">
          <ac:chgData name="Ambily Treesa Varghese" userId="d8e3554c-2f05-4950-b78f-4d8d71aca1b6" providerId="ADAL" clId="{6F1A612D-70CE-40E5-A88B-1F93A60BB22E}" dt="2023-04-21T22:19:13.332" v="447"/>
          <ac:spMkLst>
            <pc:docMk/>
            <pc:sldMk cId="1558294750" sldId="317"/>
            <ac:spMk id="133" creationId="{C1A2385B-1D2A-4E17-84FA-6CB7F0AAE473}"/>
          </ac:spMkLst>
        </pc:spChg>
        <pc:spChg chg="del">
          <ac:chgData name="Ambily Treesa Varghese" userId="d8e3554c-2f05-4950-b78f-4d8d71aca1b6" providerId="ADAL" clId="{6F1A612D-70CE-40E5-A88B-1F93A60BB22E}" dt="2023-04-21T22:19:13.332" v="447"/>
          <ac:spMkLst>
            <pc:docMk/>
            <pc:sldMk cId="1558294750" sldId="317"/>
            <ac:spMk id="134" creationId="{5E791F2F-79DB-4CC0-9FA1-001E3E91E8B7}"/>
          </ac:spMkLst>
        </pc:spChg>
        <pc:picChg chg="mod">
          <ac:chgData name="Ambily Treesa Varghese" userId="d8e3554c-2f05-4950-b78f-4d8d71aca1b6" providerId="ADAL" clId="{6F1A612D-70CE-40E5-A88B-1F93A60BB22E}" dt="2023-04-22T00:25:33.878" v="1398" actId="1076"/>
          <ac:picMkLst>
            <pc:docMk/>
            <pc:sldMk cId="1558294750" sldId="317"/>
            <ac:picMk id="2" creationId="{2E3A6D0A-AD48-A8D2-7F55-560D025AF9DE}"/>
          </ac:picMkLst>
        </pc:picChg>
        <pc:picChg chg="mod">
          <ac:chgData name="Ambily Treesa Varghese" userId="d8e3554c-2f05-4950-b78f-4d8d71aca1b6" providerId="ADAL" clId="{6F1A612D-70CE-40E5-A88B-1F93A60BB22E}" dt="2023-04-21T23:02:33.860" v="901" actId="26606"/>
          <ac:picMkLst>
            <pc:docMk/>
            <pc:sldMk cId="1558294750" sldId="317"/>
            <ac:picMk id="5" creationId="{E84638DA-C2CB-8269-D74F-D27BD67267DC}"/>
          </ac:picMkLst>
        </pc:picChg>
        <pc:picChg chg="mod">
          <ac:chgData name="Ambily Treesa Varghese" userId="d8e3554c-2f05-4950-b78f-4d8d71aca1b6" providerId="ADAL" clId="{6F1A612D-70CE-40E5-A88B-1F93A60BB22E}" dt="2023-04-22T00:26:36.761" v="1406" actId="14100"/>
          <ac:picMkLst>
            <pc:docMk/>
            <pc:sldMk cId="1558294750" sldId="317"/>
            <ac:picMk id="6" creationId="{43DA83F2-82CC-6FCB-342D-7AEB8407F3E9}"/>
          </ac:picMkLst>
        </pc:picChg>
      </pc:sldChg>
      <pc:sldChg chg="delSp add del setBg delDesignElem">
        <pc:chgData name="Ambily Treesa Varghese" userId="d8e3554c-2f05-4950-b78f-4d8d71aca1b6" providerId="ADAL" clId="{6F1A612D-70CE-40E5-A88B-1F93A60BB22E}" dt="2023-04-21T22:32:55.503" v="528" actId="47"/>
        <pc:sldMkLst>
          <pc:docMk/>
          <pc:sldMk cId="1842773396" sldId="319"/>
        </pc:sldMkLst>
        <pc:spChg chg="del">
          <ac:chgData name="Ambily Treesa Varghese" userId="d8e3554c-2f05-4950-b78f-4d8d71aca1b6" providerId="ADAL" clId="{6F1A612D-70CE-40E5-A88B-1F93A60BB22E}" dt="2023-04-21T22:19:13.332" v="447"/>
          <ac:spMkLst>
            <pc:docMk/>
            <pc:sldMk cId="1842773396" sldId="319"/>
            <ac:spMk id="570" creationId="{04812C46-200A-4DEB-A05E-3ED6C68C2387}"/>
          </ac:spMkLst>
        </pc:spChg>
        <pc:spChg chg="del">
          <ac:chgData name="Ambily Treesa Varghese" userId="d8e3554c-2f05-4950-b78f-4d8d71aca1b6" providerId="ADAL" clId="{6F1A612D-70CE-40E5-A88B-1F93A60BB22E}" dt="2023-04-21T22:19:13.332" v="447"/>
          <ac:spMkLst>
            <pc:docMk/>
            <pc:sldMk cId="1842773396" sldId="319"/>
            <ac:spMk id="571" creationId="{D1EA859B-E555-4109-94F3-6700E046E008}"/>
          </ac:spMkLst>
        </pc:spChg>
      </pc:sldChg>
      <pc:sldChg chg="addSp delSp modSp add mod modClrScheme chgLayout">
        <pc:chgData name="Ambily Treesa Varghese" userId="d8e3554c-2f05-4950-b78f-4d8d71aca1b6" providerId="ADAL" clId="{6F1A612D-70CE-40E5-A88B-1F93A60BB22E}" dt="2023-04-22T00:45:54.842" v="1555" actId="1076"/>
        <pc:sldMkLst>
          <pc:docMk/>
          <pc:sldMk cId="428880647" sldId="320"/>
        </pc:sldMkLst>
        <pc:spChg chg="mod">
          <ac:chgData name="Ambily Treesa Varghese" userId="d8e3554c-2f05-4950-b78f-4d8d71aca1b6" providerId="ADAL" clId="{6F1A612D-70CE-40E5-A88B-1F93A60BB22E}" dt="2023-04-22T00:30:41.361" v="1451" actId="1076"/>
          <ac:spMkLst>
            <pc:docMk/>
            <pc:sldMk cId="428880647" sldId="320"/>
            <ac:spMk id="3" creationId="{97139E0F-4A5E-794D-65F2-E5B627CCB9E8}"/>
          </ac:spMkLst>
        </pc:spChg>
        <pc:spChg chg="del mod">
          <ac:chgData name="Ambily Treesa Varghese" userId="d8e3554c-2f05-4950-b78f-4d8d71aca1b6" providerId="ADAL" clId="{6F1A612D-70CE-40E5-A88B-1F93A60BB22E}" dt="2023-04-22T00:30:13.030" v="1441" actId="478"/>
          <ac:spMkLst>
            <pc:docMk/>
            <pc:sldMk cId="428880647" sldId="320"/>
            <ac:spMk id="4" creationId="{6CD40585-5985-1A58-F406-AB0B00867013}"/>
          </ac:spMkLst>
        </pc:spChg>
        <pc:spChg chg="add mod">
          <ac:chgData name="Ambily Treesa Varghese" userId="d8e3554c-2f05-4950-b78f-4d8d71aca1b6" providerId="ADAL" clId="{6F1A612D-70CE-40E5-A88B-1F93A60BB22E}" dt="2023-04-22T00:45:54.842" v="1555" actId="1076"/>
          <ac:spMkLst>
            <pc:docMk/>
            <pc:sldMk cId="428880647" sldId="320"/>
            <ac:spMk id="5" creationId="{3ECA993C-7F8A-83EA-0728-68FAC863C100}"/>
          </ac:spMkLst>
        </pc:spChg>
        <pc:spChg chg="add del mod">
          <ac:chgData name="Ambily Treesa Varghese" userId="d8e3554c-2f05-4950-b78f-4d8d71aca1b6" providerId="ADAL" clId="{6F1A612D-70CE-40E5-A88B-1F93A60BB22E}" dt="2023-04-21T23:02:05.551" v="894" actId="26606"/>
          <ac:spMkLst>
            <pc:docMk/>
            <pc:sldMk cId="428880647" sldId="320"/>
            <ac:spMk id="13" creationId="{4CB918C2-2F5E-EB79-7BD6-E2FD0A1A9577}"/>
          </ac:spMkLst>
        </pc:spChg>
        <pc:spChg chg="add del mod">
          <ac:chgData name="Ambily Treesa Varghese" userId="d8e3554c-2f05-4950-b78f-4d8d71aca1b6" providerId="ADAL" clId="{6F1A612D-70CE-40E5-A88B-1F93A60BB22E}" dt="2023-04-21T23:02:05.551" v="894" actId="26606"/>
          <ac:spMkLst>
            <pc:docMk/>
            <pc:sldMk cId="428880647" sldId="320"/>
            <ac:spMk id="15" creationId="{C27AC0C8-598E-7305-210C-973BBF3E7E63}"/>
          </ac:spMkLst>
        </pc:spChg>
        <pc:spChg chg="add del mod">
          <ac:chgData name="Ambily Treesa Varghese" userId="d8e3554c-2f05-4950-b78f-4d8d71aca1b6" providerId="ADAL" clId="{6F1A612D-70CE-40E5-A88B-1F93A60BB22E}" dt="2023-04-21T23:02:05.551" v="894" actId="26606"/>
          <ac:spMkLst>
            <pc:docMk/>
            <pc:sldMk cId="428880647" sldId="320"/>
            <ac:spMk id="17" creationId="{5AAB95B2-CEC2-C08B-DED7-8D19CB008CB5}"/>
          </ac:spMkLst>
        </pc:spChg>
        <pc:picChg chg="mod">
          <ac:chgData name="Ambily Treesa Varghese" userId="d8e3554c-2f05-4950-b78f-4d8d71aca1b6" providerId="ADAL" clId="{6F1A612D-70CE-40E5-A88B-1F93A60BB22E}" dt="2023-04-22T00:30:46.366" v="1452" actId="1076"/>
          <ac:picMkLst>
            <pc:docMk/>
            <pc:sldMk cId="428880647" sldId="320"/>
            <ac:picMk id="2" creationId="{843CE611-6BA6-3AA5-E641-C3BE152670A4}"/>
          </ac:picMkLst>
        </pc:picChg>
        <pc:picChg chg="mod">
          <ac:chgData name="Ambily Treesa Varghese" userId="d8e3554c-2f05-4950-b78f-4d8d71aca1b6" providerId="ADAL" clId="{6F1A612D-70CE-40E5-A88B-1F93A60BB22E}" dt="2023-04-22T00:30:46.366" v="1452" actId="1076"/>
          <ac:picMkLst>
            <pc:docMk/>
            <pc:sldMk cId="428880647" sldId="320"/>
            <ac:picMk id="7" creationId="{098DE0A3-ACD1-6B76-3D53-547EA54B627F}"/>
          </ac:picMkLst>
        </pc:picChg>
        <pc:picChg chg="mod ord">
          <ac:chgData name="Ambily Treesa Varghese" userId="d8e3554c-2f05-4950-b78f-4d8d71aca1b6" providerId="ADAL" clId="{6F1A612D-70CE-40E5-A88B-1F93A60BB22E}" dt="2023-04-21T23:02:05.551" v="894" actId="26606"/>
          <ac:picMkLst>
            <pc:docMk/>
            <pc:sldMk cId="428880647" sldId="320"/>
            <ac:picMk id="8" creationId="{61D5160A-77E4-575D-C0C3-EFBF2DB00145}"/>
          </ac:picMkLst>
        </pc:picChg>
      </pc:sldChg>
      <pc:sldChg chg="delSp add del setBg delDesignElem">
        <pc:chgData name="Ambily Treesa Varghese" userId="d8e3554c-2f05-4950-b78f-4d8d71aca1b6" providerId="ADAL" clId="{6F1A612D-70CE-40E5-A88B-1F93A60BB22E}" dt="2023-04-21T23:06:45.689" v="931" actId="47"/>
        <pc:sldMkLst>
          <pc:docMk/>
          <pc:sldMk cId="1207671284" sldId="322"/>
        </pc:sldMkLst>
        <pc:spChg chg="del">
          <ac:chgData name="Ambily Treesa Varghese" userId="d8e3554c-2f05-4950-b78f-4d8d71aca1b6" providerId="ADAL" clId="{6F1A612D-70CE-40E5-A88B-1F93A60BB22E}" dt="2023-04-21T22:19:13.332" v="447"/>
          <ac:spMkLst>
            <pc:docMk/>
            <pc:sldMk cId="1207671284" sldId="322"/>
            <ac:spMk id="99" creationId="{D009D6D5-DAC2-4A8B-A17A-E206B9012D09}"/>
          </ac:spMkLst>
        </pc:spChg>
      </pc:sldChg>
      <pc:sldChg chg="addSp delSp modSp add mod ord setBg modClrScheme delDesignElem chgLayout">
        <pc:chgData name="Ambily Treesa Varghese" userId="d8e3554c-2f05-4950-b78f-4d8d71aca1b6" providerId="ADAL" clId="{6F1A612D-70CE-40E5-A88B-1F93A60BB22E}" dt="2023-04-27T23:19:06.598" v="1600" actId="11"/>
        <pc:sldMkLst>
          <pc:docMk/>
          <pc:sldMk cId="1938236217" sldId="323"/>
        </pc:sldMkLst>
        <pc:spChg chg="mod">
          <ac:chgData name="Ambily Treesa Varghese" userId="d8e3554c-2f05-4950-b78f-4d8d71aca1b6" providerId="ADAL" clId="{6F1A612D-70CE-40E5-A88B-1F93A60BB22E}" dt="2023-04-22T00:34:33.070" v="1511" actId="1076"/>
          <ac:spMkLst>
            <pc:docMk/>
            <pc:sldMk cId="1938236217" sldId="323"/>
            <ac:spMk id="4" creationId="{2559F244-4AA1-2A19-C34C-A4573DFAAF89}"/>
          </ac:spMkLst>
        </pc:spChg>
        <pc:spChg chg="mod">
          <ac:chgData name="Ambily Treesa Varghese" userId="d8e3554c-2f05-4950-b78f-4d8d71aca1b6" providerId="ADAL" clId="{6F1A612D-70CE-40E5-A88B-1F93A60BB22E}" dt="2023-04-27T23:19:06.598" v="1600" actId="11"/>
          <ac:spMkLst>
            <pc:docMk/>
            <pc:sldMk cId="1938236217" sldId="323"/>
            <ac:spMk id="7" creationId="{8EFD500C-D5F7-4910-88E0-CD887E6EA68C}"/>
          </ac:spMkLst>
        </pc:spChg>
        <pc:spChg chg="add mod">
          <ac:chgData name="Ambily Treesa Varghese" userId="d8e3554c-2f05-4950-b78f-4d8d71aca1b6" providerId="ADAL" clId="{6F1A612D-70CE-40E5-A88B-1F93A60BB22E}" dt="2023-04-21T23:05:02.537" v="917" actId="26606"/>
          <ac:spMkLst>
            <pc:docMk/>
            <pc:sldMk cId="1938236217" sldId="323"/>
            <ac:spMk id="9" creationId="{F2D9C24B-1C92-8069-D0AC-E4E88891D6B8}"/>
          </ac:spMkLst>
        </pc:spChg>
        <pc:spChg chg="add mod">
          <ac:chgData name="Ambily Treesa Varghese" userId="d8e3554c-2f05-4950-b78f-4d8d71aca1b6" providerId="ADAL" clId="{6F1A612D-70CE-40E5-A88B-1F93A60BB22E}" dt="2023-04-21T23:05:02.537" v="917" actId="26606"/>
          <ac:spMkLst>
            <pc:docMk/>
            <pc:sldMk cId="1938236217" sldId="323"/>
            <ac:spMk id="10" creationId="{3BB49F7F-19A8-C0F9-44C1-AC853B653158}"/>
          </ac:spMkLst>
        </pc:spChg>
        <pc:spChg chg="add del mod">
          <ac:chgData name="Ambily Treesa Varghese" userId="d8e3554c-2f05-4950-b78f-4d8d71aca1b6" providerId="ADAL" clId="{6F1A612D-70CE-40E5-A88B-1F93A60BB22E}" dt="2023-04-21T23:04:51.945" v="913" actId="26606"/>
          <ac:spMkLst>
            <pc:docMk/>
            <pc:sldMk cId="1938236217" sldId="323"/>
            <ac:spMk id="12" creationId="{F2D9C24B-1C92-8069-D0AC-E4E88891D6B8}"/>
          </ac:spMkLst>
        </pc:spChg>
        <pc:spChg chg="add del mod">
          <ac:chgData name="Ambily Treesa Varghese" userId="d8e3554c-2f05-4950-b78f-4d8d71aca1b6" providerId="ADAL" clId="{6F1A612D-70CE-40E5-A88B-1F93A60BB22E}" dt="2023-04-21T23:04:51.945" v="913" actId="26606"/>
          <ac:spMkLst>
            <pc:docMk/>
            <pc:sldMk cId="1938236217" sldId="323"/>
            <ac:spMk id="14" creationId="{3BB49F7F-19A8-C0F9-44C1-AC853B653158}"/>
          </ac:spMkLst>
        </pc:spChg>
        <pc:spChg chg="del">
          <ac:chgData name="Ambily Treesa Varghese" userId="d8e3554c-2f05-4950-b78f-4d8d71aca1b6" providerId="ADAL" clId="{6F1A612D-70CE-40E5-A88B-1F93A60BB22E}" dt="2023-04-21T22:19:13.332" v="447"/>
          <ac:spMkLst>
            <pc:docMk/>
            <pc:sldMk cId="1938236217" sldId="323"/>
            <ac:spMk id="99" creationId="{D009D6D5-DAC2-4A8B-A17A-E206B9012D09}"/>
          </ac:spMkLst>
        </pc:spChg>
      </pc:sldChg>
      <pc:sldChg chg="modSp mod">
        <pc:chgData name="Ambily Treesa Varghese" userId="d8e3554c-2f05-4950-b78f-4d8d71aca1b6" providerId="ADAL" clId="{6F1A612D-70CE-40E5-A88B-1F93A60BB22E}" dt="2023-04-21T23:33:08.076" v="956" actId="2711"/>
        <pc:sldMkLst>
          <pc:docMk/>
          <pc:sldMk cId="1723491119" sldId="530"/>
        </pc:sldMkLst>
        <pc:spChg chg="mod">
          <ac:chgData name="Ambily Treesa Varghese" userId="d8e3554c-2f05-4950-b78f-4d8d71aca1b6" providerId="ADAL" clId="{6F1A612D-70CE-40E5-A88B-1F93A60BB22E}" dt="2023-04-21T23:32:50.214" v="955" actId="2711"/>
          <ac:spMkLst>
            <pc:docMk/>
            <pc:sldMk cId="1723491119" sldId="530"/>
            <ac:spMk id="2" creationId="{DC870DB4-0446-EF22-E8E0-3A5B83923AC0}"/>
          </ac:spMkLst>
        </pc:spChg>
        <pc:spChg chg="mod">
          <ac:chgData name="Ambily Treesa Varghese" userId="d8e3554c-2f05-4950-b78f-4d8d71aca1b6" providerId="ADAL" clId="{6F1A612D-70CE-40E5-A88B-1F93A60BB22E}" dt="2023-04-21T23:33:08.076" v="956" actId="2711"/>
          <ac:spMkLst>
            <pc:docMk/>
            <pc:sldMk cId="1723491119" sldId="530"/>
            <ac:spMk id="3" creationId="{696329B1-2D04-0F3A-1081-C5117D8CE122}"/>
          </ac:spMkLst>
        </pc:spChg>
      </pc:sldChg>
      <pc:sldChg chg="modSp mod">
        <pc:chgData name="Ambily Treesa Varghese" userId="d8e3554c-2f05-4950-b78f-4d8d71aca1b6" providerId="ADAL" clId="{6F1A612D-70CE-40E5-A88B-1F93A60BB22E}" dt="2023-04-21T22:18:35.041" v="420"/>
        <pc:sldMkLst>
          <pc:docMk/>
          <pc:sldMk cId="3380759881" sldId="533"/>
        </pc:sldMkLst>
        <pc:spChg chg="mod">
          <ac:chgData name="Ambily Treesa Varghese" userId="d8e3554c-2f05-4950-b78f-4d8d71aca1b6" providerId="ADAL" clId="{6F1A612D-70CE-40E5-A88B-1F93A60BB22E}" dt="2023-04-21T22:18:22.804" v="415"/>
          <ac:spMkLst>
            <pc:docMk/>
            <pc:sldMk cId="3380759881" sldId="533"/>
            <ac:spMk id="2" creationId="{F41F0E99-07CC-9576-AFD7-C52151AD0EA3}"/>
          </ac:spMkLst>
        </pc:spChg>
        <pc:spChg chg="mod">
          <ac:chgData name="Ambily Treesa Varghese" userId="d8e3554c-2f05-4950-b78f-4d8d71aca1b6" providerId="ADAL" clId="{6F1A612D-70CE-40E5-A88B-1F93A60BB22E}" dt="2023-04-21T22:18:35.041" v="420"/>
          <ac:spMkLst>
            <pc:docMk/>
            <pc:sldMk cId="3380759881" sldId="533"/>
            <ac:spMk id="3" creationId="{5A82A8B0-333F-633E-3FA7-D38DBFB10971}"/>
          </ac:spMkLst>
        </pc:spChg>
      </pc:sldChg>
      <pc:sldChg chg="ord">
        <pc:chgData name="Ambily Treesa Varghese" userId="d8e3554c-2f05-4950-b78f-4d8d71aca1b6" providerId="ADAL" clId="{6F1A612D-70CE-40E5-A88B-1F93A60BB22E}" dt="2023-04-21T22:26:09.113" v="482"/>
        <pc:sldMkLst>
          <pc:docMk/>
          <pc:sldMk cId="548476299" sldId="534"/>
        </pc:sldMkLst>
      </pc:sldChg>
      <pc:sldChg chg="delSp modSp mod modClrScheme chgLayout">
        <pc:chgData name="Ambily Treesa Varghese" userId="d8e3554c-2f05-4950-b78f-4d8d71aca1b6" providerId="ADAL" clId="{6F1A612D-70CE-40E5-A88B-1F93A60BB22E}" dt="2023-04-22T00:32:10.900" v="1467" actId="2711"/>
        <pc:sldMkLst>
          <pc:docMk/>
          <pc:sldMk cId="1372651910" sldId="535"/>
        </pc:sldMkLst>
        <pc:spChg chg="del mod">
          <ac:chgData name="Ambily Treesa Varghese" userId="d8e3554c-2f05-4950-b78f-4d8d71aca1b6" providerId="ADAL" clId="{6F1A612D-70CE-40E5-A88B-1F93A60BB22E}" dt="2023-04-22T00:31:54.343" v="1464" actId="478"/>
          <ac:spMkLst>
            <pc:docMk/>
            <pc:sldMk cId="1372651910" sldId="535"/>
            <ac:spMk id="3" creationId="{723252A1-51AE-36E1-CE3B-D88466BA8814}"/>
          </ac:spMkLst>
        </pc:spChg>
        <pc:spChg chg="mod">
          <ac:chgData name="Ambily Treesa Varghese" userId="d8e3554c-2f05-4950-b78f-4d8d71aca1b6" providerId="ADAL" clId="{6F1A612D-70CE-40E5-A88B-1F93A60BB22E}" dt="2023-04-21T23:02:52.049" v="902" actId="26606"/>
          <ac:spMkLst>
            <pc:docMk/>
            <pc:sldMk cId="1372651910" sldId="535"/>
            <ac:spMk id="5" creationId="{2A8E318B-D756-6C57-8657-96C836320839}"/>
          </ac:spMkLst>
        </pc:spChg>
        <pc:spChg chg="mod">
          <ac:chgData name="Ambily Treesa Varghese" userId="d8e3554c-2f05-4950-b78f-4d8d71aca1b6" providerId="ADAL" clId="{6F1A612D-70CE-40E5-A88B-1F93A60BB22E}" dt="2023-04-22T00:31:25.252" v="1457" actId="255"/>
          <ac:spMkLst>
            <pc:docMk/>
            <pc:sldMk cId="1372651910" sldId="535"/>
            <ac:spMk id="22" creationId="{8A281D6C-C2B6-C95A-7231-59B21A27BCC6}"/>
          </ac:spMkLst>
        </pc:spChg>
        <pc:spChg chg="mod">
          <ac:chgData name="Ambily Treesa Varghese" userId="d8e3554c-2f05-4950-b78f-4d8d71aca1b6" providerId="ADAL" clId="{6F1A612D-70CE-40E5-A88B-1F93A60BB22E}" dt="2023-04-22T00:32:10.900" v="1467" actId="2711"/>
          <ac:spMkLst>
            <pc:docMk/>
            <pc:sldMk cId="1372651910" sldId="535"/>
            <ac:spMk id="24" creationId="{63E8881D-2C25-0077-30DF-C1815AFCE6F8}"/>
          </ac:spMkLst>
        </pc:spChg>
        <pc:picChg chg="mod">
          <ac:chgData name="Ambily Treesa Varghese" userId="d8e3554c-2f05-4950-b78f-4d8d71aca1b6" providerId="ADAL" clId="{6F1A612D-70CE-40E5-A88B-1F93A60BB22E}" dt="2023-04-22T00:31:50.956" v="1463" actId="1076"/>
          <ac:picMkLst>
            <pc:docMk/>
            <pc:sldMk cId="1372651910" sldId="535"/>
            <ac:picMk id="10" creationId="{1847155D-DBA9-8846-B772-C0AEFC7B4A08}"/>
          </ac:picMkLst>
        </pc:picChg>
      </pc:sldChg>
      <pc:sldChg chg="delSp modSp mod modClrScheme chgLayout">
        <pc:chgData name="Ambily Treesa Varghese" userId="d8e3554c-2f05-4950-b78f-4d8d71aca1b6" providerId="ADAL" clId="{6F1A612D-70CE-40E5-A88B-1F93A60BB22E}" dt="2023-04-22T00:47:52.924" v="1561" actId="2711"/>
        <pc:sldMkLst>
          <pc:docMk/>
          <pc:sldMk cId="1208724409" sldId="536"/>
        </pc:sldMkLst>
        <pc:spChg chg="mod">
          <ac:chgData name="Ambily Treesa Varghese" userId="d8e3554c-2f05-4950-b78f-4d8d71aca1b6" providerId="ADAL" clId="{6F1A612D-70CE-40E5-A88B-1F93A60BB22E}" dt="2023-04-21T23:40:58.184" v="1020" actId="14100"/>
          <ac:spMkLst>
            <pc:docMk/>
            <pc:sldMk cId="1208724409" sldId="536"/>
            <ac:spMk id="2" creationId="{EE30DEE9-2DBD-C997-C208-027230B5A3EA}"/>
          </ac:spMkLst>
        </pc:spChg>
        <pc:spChg chg="del mod">
          <ac:chgData name="Ambily Treesa Varghese" userId="d8e3554c-2f05-4950-b78f-4d8d71aca1b6" providerId="ADAL" clId="{6F1A612D-70CE-40E5-A88B-1F93A60BB22E}" dt="2023-04-21T23:38:27.001" v="996" actId="478"/>
          <ac:spMkLst>
            <pc:docMk/>
            <pc:sldMk cId="1208724409" sldId="536"/>
            <ac:spMk id="3" creationId="{D534491D-AF3A-C879-49E6-F11A17AC3008}"/>
          </ac:spMkLst>
        </pc:spChg>
        <pc:spChg chg="mod">
          <ac:chgData name="Ambily Treesa Varghese" userId="d8e3554c-2f05-4950-b78f-4d8d71aca1b6" providerId="ADAL" clId="{6F1A612D-70CE-40E5-A88B-1F93A60BB22E}" dt="2023-04-21T22:55:49.567" v="831" actId="26606"/>
          <ac:spMkLst>
            <pc:docMk/>
            <pc:sldMk cId="1208724409" sldId="536"/>
            <ac:spMk id="5" creationId="{F79CF1F9-4847-1440-0352-6D1284A48D05}"/>
          </ac:spMkLst>
        </pc:spChg>
        <pc:spChg chg="mod">
          <ac:chgData name="Ambily Treesa Varghese" userId="d8e3554c-2f05-4950-b78f-4d8d71aca1b6" providerId="ADAL" clId="{6F1A612D-70CE-40E5-A88B-1F93A60BB22E}" dt="2023-04-22T00:47:52.924" v="1561" actId="2711"/>
          <ac:spMkLst>
            <pc:docMk/>
            <pc:sldMk cId="1208724409" sldId="536"/>
            <ac:spMk id="12" creationId="{87589984-5118-755C-3931-F98EE6B96D00}"/>
          </ac:spMkLst>
        </pc:spChg>
        <pc:picChg chg="mod">
          <ac:chgData name="Ambily Treesa Varghese" userId="d8e3554c-2f05-4950-b78f-4d8d71aca1b6" providerId="ADAL" clId="{6F1A612D-70CE-40E5-A88B-1F93A60BB22E}" dt="2023-04-21T23:59:36.517" v="1071" actId="1076"/>
          <ac:picMkLst>
            <pc:docMk/>
            <pc:sldMk cId="1208724409" sldId="536"/>
            <ac:picMk id="8" creationId="{24DC7BC3-0275-6951-9482-7426C81B5D42}"/>
          </ac:picMkLst>
        </pc:picChg>
      </pc:sldChg>
      <pc:sldChg chg="addSp delSp modSp mod ord">
        <pc:chgData name="Ambily Treesa Varghese" userId="d8e3554c-2f05-4950-b78f-4d8d71aca1b6" providerId="ADAL" clId="{6F1A612D-70CE-40E5-A88B-1F93A60BB22E}" dt="2023-04-21T22:23:48.067" v="477"/>
        <pc:sldMkLst>
          <pc:docMk/>
          <pc:sldMk cId="1213210011" sldId="537"/>
        </pc:sldMkLst>
        <pc:spChg chg="del">
          <ac:chgData name="Ambily Treesa Varghese" userId="d8e3554c-2f05-4950-b78f-4d8d71aca1b6" providerId="ADAL" clId="{6F1A612D-70CE-40E5-A88B-1F93A60BB22E}" dt="2023-04-21T22:21:04.463" v="450" actId="478"/>
          <ac:spMkLst>
            <pc:docMk/>
            <pc:sldMk cId="1213210011" sldId="537"/>
            <ac:spMk id="2" creationId="{D04F090D-C862-CF85-1001-A82E54365597}"/>
          </ac:spMkLst>
        </pc:spChg>
        <pc:spChg chg="del">
          <ac:chgData name="Ambily Treesa Varghese" userId="d8e3554c-2f05-4950-b78f-4d8d71aca1b6" providerId="ADAL" clId="{6F1A612D-70CE-40E5-A88B-1F93A60BB22E}" dt="2023-04-21T22:21:11.255" v="452" actId="478"/>
          <ac:spMkLst>
            <pc:docMk/>
            <pc:sldMk cId="1213210011" sldId="537"/>
            <ac:spMk id="3" creationId="{4CE82C04-6445-9E02-B0E8-8D809278C37D}"/>
          </ac:spMkLst>
        </pc:spChg>
        <pc:spChg chg="add del mod">
          <ac:chgData name="Ambily Treesa Varghese" userId="d8e3554c-2f05-4950-b78f-4d8d71aca1b6" providerId="ADAL" clId="{6F1A612D-70CE-40E5-A88B-1F93A60BB22E}" dt="2023-04-21T22:21:06.804" v="451" actId="478"/>
          <ac:spMkLst>
            <pc:docMk/>
            <pc:sldMk cId="1213210011" sldId="537"/>
            <ac:spMk id="11" creationId="{9C28996F-DF8A-51CF-BEE2-7F17F4DFDC8D}"/>
          </ac:spMkLst>
        </pc:spChg>
        <pc:spChg chg="add del mod">
          <ac:chgData name="Ambily Treesa Varghese" userId="d8e3554c-2f05-4950-b78f-4d8d71aca1b6" providerId="ADAL" clId="{6F1A612D-70CE-40E5-A88B-1F93A60BB22E}" dt="2023-04-21T22:21:13.289" v="453" actId="478"/>
          <ac:spMkLst>
            <pc:docMk/>
            <pc:sldMk cId="1213210011" sldId="537"/>
            <ac:spMk id="13" creationId="{06033FA8-7212-5450-C014-83C44DB830ED}"/>
          </ac:spMkLst>
        </pc:spChg>
        <pc:spChg chg="add mod">
          <ac:chgData name="Ambily Treesa Varghese" userId="d8e3554c-2f05-4950-b78f-4d8d71aca1b6" providerId="ADAL" clId="{6F1A612D-70CE-40E5-A88B-1F93A60BB22E}" dt="2023-04-21T22:21:56.313" v="463"/>
          <ac:spMkLst>
            <pc:docMk/>
            <pc:sldMk cId="1213210011" sldId="537"/>
            <ac:spMk id="14" creationId="{69428CE1-ACFE-2B85-32D3-C8450367A8C9}"/>
          </ac:spMkLst>
        </pc:spChg>
        <pc:spChg chg="add mod">
          <ac:chgData name="Ambily Treesa Varghese" userId="d8e3554c-2f05-4950-b78f-4d8d71aca1b6" providerId="ADAL" clId="{6F1A612D-70CE-40E5-A88B-1F93A60BB22E}" dt="2023-04-21T22:22:33.851" v="470"/>
          <ac:spMkLst>
            <pc:docMk/>
            <pc:sldMk cId="1213210011" sldId="537"/>
            <ac:spMk id="15" creationId="{AF80FB4E-0BF1-7A07-CC7A-4D7CC8A68AD1}"/>
          </ac:spMkLst>
        </pc:spChg>
        <pc:spChg chg="add mod">
          <ac:chgData name="Ambily Treesa Varghese" userId="d8e3554c-2f05-4950-b78f-4d8d71aca1b6" providerId="ADAL" clId="{6F1A612D-70CE-40E5-A88B-1F93A60BB22E}" dt="2023-04-21T22:23:10.792" v="475" actId="12"/>
          <ac:spMkLst>
            <pc:docMk/>
            <pc:sldMk cId="1213210011" sldId="537"/>
            <ac:spMk id="16" creationId="{3C6C27DD-DE6E-E59B-7132-9251B0ACFBBD}"/>
          </ac:spMkLst>
        </pc:spChg>
        <pc:grpChg chg="del">
          <ac:chgData name="Ambily Treesa Varghese" userId="d8e3554c-2f05-4950-b78f-4d8d71aca1b6" providerId="ADAL" clId="{6F1A612D-70CE-40E5-A88B-1F93A60BB22E}" dt="2023-04-21T22:20:59.261" v="449" actId="478"/>
          <ac:grpSpMkLst>
            <pc:docMk/>
            <pc:sldMk cId="1213210011" sldId="537"/>
            <ac:grpSpMk id="4" creationId="{B4C44EC9-F730-00B6-E479-530EC276D851}"/>
          </ac:grpSpMkLst>
        </pc:grpChg>
        <pc:grpChg chg="del">
          <ac:chgData name="Ambily Treesa Varghese" userId="d8e3554c-2f05-4950-b78f-4d8d71aca1b6" providerId="ADAL" clId="{6F1A612D-70CE-40E5-A88B-1F93A60BB22E}" dt="2023-04-21T22:20:57.038" v="448" actId="478"/>
          <ac:grpSpMkLst>
            <pc:docMk/>
            <pc:sldMk cId="1213210011" sldId="537"/>
            <ac:grpSpMk id="7" creationId="{56B0BED4-B4D2-A8C2-9E8E-FA7D1819E15A}"/>
          </ac:grpSpMkLst>
        </pc:grpChg>
      </pc:sldChg>
      <pc:sldChg chg="addSp delSp modSp mod ord">
        <pc:chgData name="Ambily Treesa Varghese" userId="d8e3554c-2f05-4950-b78f-4d8d71aca1b6" providerId="ADAL" clId="{6F1A612D-70CE-40E5-A88B-1F93A60BB22E}" dt="2023-04-22T00:46:08.377" v="1556" actId="2711"/>
        <pc:sldMkLst>
          <pc:docMk/>
          <pc:sldMk cId="765210901" sldId="538"/>
        </pc:sldMkLst>
        <pc:spChg chg="mod">
          <ac:chgData name="Ambily Treesa Varghese" userId="d8e3554c-2f05-4950-b78f-4d8d71aca1b6" providerId="ADAL" clId="{6F1A612D-70CE-40E5-A88B-1F93A60BB22E}" dt="2023-04-21T22:31:17.762" v="521" actId="1076"/>
          <ac:spMkLst>
            <pc:docMk/>
            <pc:sldMk cId="765210901" sldId="538"/>
            <ac:spMk id="2" creationId="{D249E45E-D6A7-9780-F652-BAF86DFBCC00}"/>
          </ac:spMkLst>
        </pc:spChg>
        <pc:spChg chg="del mod">
          <ac:chgData name="Ambily Treesa Varghese" userId="d8e3554c-2f05-4950-b78f-4d8d71aca1b6" providerId="ADAL" clId="{6F1A612D-70CE-40E5-A88B-1F93A60BB22E}" dt="2023-04-21T22:30:13.242" v="493" actId="478"/>
          <ac:spMkLst>
            <pc:docMk/>
            <pc:sldMk cId="765210901" sldId="538"/>
            <ac:spMk id="3" creationId="{C31605EE-24B6-95D8-DE5E-BEC2F03ECECA}"/>
          </ac:spMkLst>
        </pc:spChg>
        <pc:spChg chg="mod">
          <ac:chgData name="Ambily Treesa Varghese" userId="d8e3554c-2f05-4950-b78f-4d8d71aca1b6" providerId="ADAL" clId="{6F1A612D-70CE-40E5-A88B-1F93A60BB22E}" dt="2023-04-22T00:46:08.377" v="1556" actId="2711"/>
          <ac:spMkLst>
            <pc:docMk/>
            <pc:sldMk cId="765210901" sldId="538"/>
            <ac:spMk id="4" creationId="{BE22F651-7ABC-015D-B5C4-622708A64CB1}"/>
          </ac:spMkLst>
        </pc:spChg>
        <pc:spChg chg="del">
          <ac:chgData name="Ambily Treesa Varghese" userId="d8e3554c-2f05-4950-b78f-4d8d71aca1b6" providerId="ADAL" clId="{6F1A612D-70CE-40E5-A88B-1F93A60BB22E}" dt="2023-04-21T22:30:13.242" v="493" actId="478"/>
          <ac:spMkLst>
            <pc:docMk/>
            <pc:sldMk cId="765210901" sldId="538"/>
            <ac:spMk id="5" creationId="{6A1E0F07-3291-4EE2-1286-04C97165BA68}"/>
          </ac:spMkLst>
        </pc:spChg>
        <pc:spChg chg="del">
          <ac:chgData name="Ambily Treesa Varghese" userId="d8e3554c-2f05-4950-b78f-4d8d71aca1b6" providerId="ADAL" clId="{6F1A612D-70CE-40E5-A88B-1F93A60BB22E}" dt="2023-04-21T22:30:13.242" v="493" actId="478"/>
          <ac:spMkLst>
            <pc:docMk/>
            <pc:sldMk cId="765210901" sldId="538"/>
            <ac:spMk id="6" creationId="{3DF22CC9-1295-2B21-05A9-68A44E669B8F}"/>
          </ac:spMkLst>
        </pc:spChg>
        <pc:spChg chg="del">
          <ac:chgData name="Ambily Treesa Varghese" userId="d8e3554c-2f05-4950-b78f-4d8d71aca1b6" providerId="ADAL" clId="{6F1A612D-70CE-40E5-A88B-1F93A60BB22E}" dt="2023-04-21T22:31:34.227" v="522" actId="478"/>
          <ac:spMkLst>
            <pc:docMk/>
            <pc:sldMk cId="765210901" sldId="538"/>
            <ac:spMk id="7" creationId="{A9F57080-19CA-8BBA-6050-8494551D4615}"/>
          </ac:spMkLst>
        </pc:spChg>
        <pc:spChg chg="add del mod">
          <ac:chgData name="Ambily Treesa Varghese" userId="d8e3554c-2f05-4950-b78f-4d8d71aca1b6" providerId="ADAL" clId="{6F1A612D-70CE-40E5-A88B-1F93A60BB22E}" dt="2023-04-21T22:30:26.724" v="496" actId="478"/>
          <ac:spMkLst>
            <pc:docMk/>
            <pc:sldMk cId="765210901" sldId="538"/>
            <ac:spMk id="10" creationId="{33FE5CA8-A02F-47C9-02FB-E83B503C73FE}"/>
          </ac:spMkLst>
        </pc:spChg>
        <pc:spChg chg="add del mod">
          <ac:chgData name="Ambily Treesa Varghese" userId="d8e3554c-2f05-4950-b78f-4d8d71aca1b6" providerId="ADAL" clId="{6F1A612D-70CE-40E5-A88B-1F93A60BB22E}" dt="2023-04-21T22:30:20.771" v="494" actId="478"/>
          <ac:spMkLst>
            <pc:docMk/>
            <pc:sldMk cId="765210901" sldId="538"/>
            <ac:spMk id="12" creationId="{383816A3-CF79-AC9E-851F-B73CD818A85F}"/>
          </ac:spMkLst>
        </pc:spChg>
        <pc:spChg chg="add del mod">
          <ac:chgData name="Ambily Treesa Varghese" userId="d8e3554c-2f05-4950-b78f-4d8d71aca1b6" providerId="ADAL" clId="{6F1A612D-70CE-40E5-A88B-1F93A60BB22E}" dt="2023-04-21T22:30:24.029" v="495" actId="478"/>
          <ac:spMkLst>
            <pc:docMk/>
            <pc:sldMk cId="765210901" sldId="538"/>
            <ac:spMk id="14" creationId="{74F81D2F-C18C-5A91-0448-1DC98EEAB6AA}"/>
          </ac:spMkLst>
        </pc:spChg>
      </pc:sldChg>
      <pc:sldChg chg="addSp delSp modSp mod ord modTransition modClrScheme chgLayout">
        <pc:chgData name="Ambily Treesa Varghese" userId="d8e3554c-2f05-4950-b78f-4d8d71aca1b6" providerId="ADAL" clId="{6F1A612D-70CE-40E5-A88B-1F93A60BB22E}" dt="2023-04-22T00:54:18.914" v="1591"/>
        <pc:sldMkLst>
          <pc:docMk/>
          <pc:sldMk cId="1877080978" sldId="539"/>
        </pc:sldMkLst>
        <pc:spChg chg="del mod">
          <ac:chgData name="Ambily Treesa Varghese" userId="d8e3554c-2f05-4950-b78f-4d8d71aca1b6" providerId="ADAL" clId="{6F1A612D-70CE-40E5-A88B-1F93A60BB22E}" dt="2023-04-21T22:46:37.706" v="755" actId="478"/>
          <ac:spMkLst>
            <pc:docMk/>
            <pc:sldMk cId="1877080978" sldId="539"/>
            <ac:spMk id="2" creationId="{189E73D4-535B-6DCC-2268-43A5E9E12C45}"/>
          </ac:spMkLst>
        </pc:spChg>
        <pc:spChg chg="del">
          <ac:chgData name="Ambily Treesa Varghese" userId="d8e3554c-2f05-4950-b78f-4d8d71aca1b6" providerId="ADAL" clId="{6F1A612D-70CE-40E5-A88B-1F93A60BB22E}" dt="2023-04-21T22:36:10.198" v="546" actId="478"/>
          <ac:spMkLst>
            <pc:docMk/>
            <pc:sldMk cId="1877080978" sldId="539"/>
            <ac:spMk id="3" creationId="{5830852F-3FB7-6D2E-F6AC-1F6B9CAD2158}"/>
          </ac:spMkLst>
        </pc:spChg>
        <pc:spChg chg="del mod">
          <ac:chgData name="Ambily Treesa Varghese" userId="d8e3554c-2f05-4950-b78f-4d8d71aca1b6" providerId="ADAL" clId="{6F1A612D-70CE-40E5-A88B-1F93A60BB22E}" dt="2023-04-21T23:36:54.117" v="985" actId="478"/>
          <ac:spMkLst>
            <pc:docMk/>
            <pc:sldMk cId="1877080978" sldId="539"/>
            <ac:spMk id="4" creationId="{A107ABA7-FC97-4D42-C4BC-897A88CF39AF}"/>
          </ac:spMkLst>
        </pc:spChg>
        <pc:spChg chg="add del mod">
          <ac:chgData name="Ambily Treesa Varghese" userId="d8e3554c-2f05-4950-b78f-4d8d71aca1b6" providerId="ADAL" clId="{6F1A612D-70CE-40E5-A88B-1F93A60BB22E}" dt="2023-04-21T22:46:39.271" v="756" actId="478"/>
          <ac:spMkLst>
            <pc:docMk/>
            <pc:sldMk cId="1877080978" sldId="539"/>
            <ac:spMk id="5" creationId="{274259FC-FA47-CC9C-414C-1BB47BE75007}"/>
          </ac:spMkLst>
        </pc:spChg>
        <pc:spChg chg="del">
          <ac:chgData name="Ambily Treesa Varghese" userId="d8e3554c-2f05-4950-b78f-4d8d71aca1b6" providerId="ADAL" clId="{6F1A612D-70CE-40E5-A88B-1F93A60BB22E}" dt="2023-04-21T22:36:10.198" v="546" actId="478"/>
          <ac:spMkLst>
            <pc:docMk/>
            <pc:sldMk cId="1877080978" sldId="539"/>
            <ac:spMk id="5" creationId="{BE5F7BD8-DA37-58AB-1F45-D0F045DF4B7B}"/>
          </ac:spMkLst>
        </pc:spChg>
        <pc:spChg chg="mod">
          <ac:chgData name="Ambily Treesa Varghese" userId="d8e3554c-2f05-4950-b78f-4d8d71aca1b6" providerId="ADAL" clId="{6F1A612D-70CE-40E5-A88B-1F93A60BB22E}" dt="2023-04-21T22:47:14.085" v="762" actId="26606"/>
          <ac:spMkLst>
            <pc:docMk/>
            <pc:sldMk cId="1877080978" sldId="539"/>
            <ac:spMk id="6" creationId="{6459FCA3-0124-0FA6-220B-D72E8F8034C8}"/>
          </ac:spMkLst>
        </pc:spChg>
        <pc:spChg chg="add del mod">
          <ac:chgData name="Ambily Treesa Varghese" userId="d8e3554c-2f05-4950-b78f-4d8d71aca1b6" providerId="ADAL" clId="{6F1A612D-70CE-40E5-A88B-1F93A60BB22E}" dt="2023-04-21T22:46:45.087" v="758" actId="478"/>
          <ac:spMkLst>
            <pc:docMk/>
            <pc:sldMk cId="1877080978" sldId="539"/>
            <ac:spMk id="8" creationId="{C35569F3-DEFF-761B-6587-569E5A61336F}"/>
          </ac:spMkLst>
        </pc:spChg>
        <pc:spChg chg="add del mod">
          <ac:chgData name="Ambily Treesa Varghese" userId="d8e3554c-2f05-4950-b78f-4d8d71aca1b6" providerId="ADAL" clId="{6F1A612D-70CE-40E5-A88B-1F93A60BB22E}" dt="2023-04-21T22:36:13.231" v="547" actId="478"/>
          <ac:spMkLst>
            <pc:docMk/>
            <pc:sldMk cId="1877080978" sldId="539"/>
            <ac:spMk id="8" creationId="{E518B468-71A7-5B97-438E-CE0DC4E542CE}"/>
          </ac:spMkLst>
        </pc:spChg>
        <pc:spChg chg="del mod">
          <ac:chgData name="Ambily Treesa Varghese" userId="d8e3554c-2f05-4950-b78f-4d8d71aca1b6" providerId="ADAL" clId="{6F1A612D-70CE-40E5-A88B-1F93A60BB22E}" dt="2023-04-21T22:46:42.549" v="757" actId="478"/>
          <ac:spMkLst>
            <pc:docMk/>
            <pc:sldMk cId="1877080978" sldId="539"/>
            <ac:spMk id="10" creationId="{E135D3F1-0C33-3404-5D49-E70C9D100F2A}"/>
          </ac:spMkLst>
        </pc:spChg>
        <pc:spChg chg="del">
          <ac:chgData name="Ambily Treesa Varghese" userId="d8e3554c-2f05-4950-b78f-4d8d71aca1b6" providerId="ADAL" clId="{6F1A612D-70CE-40E5-A88B-1F93A60BB22E}" dt="2023-04-21T22:36:10.198" v="546" actId="478"/>
          <ac:spMkLst>
            <pc:docMk/>
            <pc:sldMk cId="1877080978" sldId="539"/>
            <ac:spMk id="11" creationId="{724F2AAC-B18D-1D49-15F1-2D69101664AA}"/>
          </ac:spMkLst>
        </pc:spChg>
        <pc:spChg chg="del">
          <ac:chgData name="Ambily Treesa Varghese" userId="d8e3554c-2f05-4950-b78f-4d8d71aca1b6" providerId="ADAL" clId="{6F1A612D-70CE-40E5-A88B-1F93A60BB22E}" dt="2023-04-21T22:36:10.198" v="546" actId="478"/>
          <ac:spMkLst>
            <pc:docMk/>
            <pc:sldMk cId="1877080978" sldId="539"/>
            <ac:spMk id="12" creationId="{5E68EFF0-69C3-F9AE-1107-E08A22BCF938}"/>
          </ac:spMkLst>
        </pc:spChg>
        <pc:spChg chg="del">
          <ac:chgData name="Ambily Treesa Varghese" userId="d8e3554c-2f05-4950-b78f-4d8d71aca1b6" providerId="ADAL" clId="{6F1A612D-70CE-40E5-A88B-1F93A60BB22E}" dt="2023-04-21T22:36:10.198" v="546" actId="478"/>
          <ac:spMkLst>
            <pc:docMk/>
            <pc:sldMk cId="1877080978" sldId="539"/>
            <ac:spMk id="13" creationId="{4D6980BD-0225-0DD6-3D62-B0B1E983AB52}"/>
          </ac:spMkLst>
        </pc:spChg>
        <pc:spChg chg="add del mod">
          <ac:chgData name="Ambily Treesa Varghese" userId="d8e3554c-2f05-4950-b78f-4d8d71aca1b6" providerId="ADAL" clId="{6F1A612D-70CE-40E5-A88B-1F93A60BB22E}" dt="2023-04-21T22:36:15.565" v="548" actId="478"/>
          <ac:spMkLst>
            <pc:docMk/>
            <pc:sldMk cId="1877080978" sldId="539"/>
            <ac:spMk id="14" creationId="{520E231A-A36D-33C2-B5E4-42711946B444}"/>
          </ac:spMkLst>
        </pc:spChg>
        <pc:spChg chg="add mod">
          <ac:chgData name="Ambily Treesa Varghese" userId="d8e3554c-2f05-4950-b78f-4d8d71aca1b6" providerId="ADAL" clId="{6F1A612D-70CE-40E5-A88B-1F93A60BB22E}" dt="2023-04-21T23:43:18.327" v="1028" actId="1076"/>
          <ac:spMkLst>
            <pc:docMk/>
            <pc:sldMk cId="1877080978" sldId="539"/>
            <ac:spMk id="15" creationId="{97B487CF-FC16-8228-D4CE-AD538A8AE256}"/>
          </ac:spMkLst>
        </pc:spChg>
        <pc:spChg chg="add del mod">
          <ac:chgData name="Ambily Treesa Varghese" userId="d8e3554c-2f05-4950-b78f-4d8d71aca1b6" providerId="ADAL" clId="{6F1A612D-70CE-40E5-A88B-1F93A60BB22E}" dt="2023-04-21T22:36:18.805" v="549" actId="478"/>
          <ac:spMkLst>
            <pc:docMk/>
            <pc:sldMk cId="1877080978" sldId="539"/>
            <ac:spMk id="16" creationId="{C92BD03F-4E2D-3C65-C75B-5B040DAD9E8F}"/>
          </ac:spMkLst>
        </pc:spChg>
        <pc:spChg chg="add del mod">
          <ac:chgData name="Ambily Treesa Varghese" userId="d8e3554c-2f05-4950-b78f-4d8d71aca1b6" providerId="ADAL" clId="{6F1A612D-70CE-40E5-A88B-1F93A60BB22E}" dt="2023-04-21T22:36:21.947" v="550" actId="478"/>
          <ac:spMkLst>
            <pc:docMk/>
            <pc:sldMk cId="1877080978" sldId="539"/>
            <ac:spMk id="18" creationId="{A85C2799-6E03-DB76-1115-48B4B4F9D939}"/>
          </ac:spMkLst>
        </pc:spChg>
        <pc:spChg chg="add del mod">
          <ac:chgData name="Ambily Treesa Varghese" userId="d8e3554c-2f05-4950-b78f-4d8d71aca1b6" providerId="ADAL" clId="{6F1A612D-70CE-40E5-A88B-1F93A60BB22E}" dt="2023-04-21T22:36:28.102" v="551" actId="478"/>
          <ac:spMkLst>
            <pc:docMk/>
            <pc:sldMk cId="1877080978" sldId="539"/>
            <ac:spMk id="20" creationId="{04061203-CF8D-9425-70E7-C2B73FF761E3}"/>
          </ac:spMkLst>
        </pc:spChg>
        <pc:spChg chg="add del mod">
          <ac:chgData name="Ambily Treesa Varghese" userId="d8e3554c-2f05-4950-b78f-4d8d71aca1b6" providerId="ADAL" clId="{6F1A612D-70CE-40E5-A88B-1F93A60BB22E}" dt="2023-04-21T22:46:48.436" v="759" actId="478"/>
          <ac:spMkLst>
            <pc:docMk/>
            <pc:sldMk cId="1877080978" sldId="539"/>
            <ac:spMk id="21" creationId="{77E45187-86AE-45AC-5677-AC9B46901218}"/>
          </ac:spMkLst>
        </pc:spChg>
        <pc:picChg chg="add mod ord">
          <ac:chgData name="Ambily Treesa Varghese" userId="d8e3554c-2f05-4950-b78f-4d8d71aca1b6" providerId="ADAL" clId="{6F1A612D-70CE-40E5-A88B-1F93A60BB22E}" dt="2023-04-21T23:43:23.777" v="1029" actId="1076"/>
          <ac:picMkLst>
            <pc:docMk/>
            <pc:sldMk cId="1877080978" sldId="539"/>
            <ac:picMk id="9" creationId="{833ED59D-BA6D-0FA6-8C97-92B678B0704D}"/>
          </ac:picMkLst>
        </pc:picChg>
      </pc:sldChg>
      <pc:sldChg chg="ord">
        <pc:chgData name="Ambily Treesa Varghese" userId="d8e3554c-2f05-4950-b78f-4d8d71aca1b6" providerId="ADAL" clId="{6F1A612D-70CE-40E5-A88B-1F93A60BB22E}" dt="2023-04-21T21:42:42.552" v="1"/>
        <pc:sldMkLst>
          <pc:docMk/>
          <pc:sldMk cId="1579562137" sldId="540"/>
        </pc:sldMkLst>
      </pc:sldChg>
      <pc:sldChg chg="addSp delSp modSp mod modClrScheme chgLayout">
        <pc:chgData name="Ambily Treesa Varghese" userId="d8e3554c-2f05-4950-b78f-4d8d71aca1b6" providerId="ADAL" clId="{6F1A612D-70CE-40E5-A88B-1F93A60BB22E}" dt="2023-04-23T22:31:37.822" v="1596" actId="14100"/>
        <pc:sldMkLst>
          <pc:docMk/>
          <pc:sldMk cId="1958759625" sldId="543"/>
        </pc:sldMkLst>
        <pc:spChg chg="mod">
          <ac:chgData name="Ambily Treesa Varghese" userId="d8e3554c-2f05-4950-b78f-4d8d71aca1b6" providerId="ADAL" clId="{6F1A612D-70CE-40E5-A88B-1F93A60BB22E}" dt="2023-04-21T23:06:26.649" v="930" actId="26606"/>
          <ac:spMkLst>
            <pc:docMk/>
            <pc:sldMk cId="1958759625" sldId="543"/>
            <ac:spMk id="2" creationId="{48C5BC92-868A-26B2-CBC0-C9D94E65F1A4}"/>
          </ac:spMkLst>
        </pc:spChg>
        <pc:spChg chg="del mod">
          <ac:chgData name="Ambily Treesa Varghese" userId="d8e3554c-2f05-4950-b78f-4d8d71aca1b6" providerId="ADAL" clId="{6F1A612D-70CE-40E5-A88B-1F93A60BB22E}" dt="2023-04-22T00:32:53.815" v="1479" actId="478"/>
          <ac:spMkLst>
            <pc:docMk/>
            <pc:sldMk cId="1958759625" sldId="543"/>
            <ac:spMk id="3" creationId="{6F9C1627-7A56-025E-482D-E2AB014EDF92}"/>
          </ac:spMkLst>
        </pc:spChg>
        <pc:spChg chg="add mod">
          <ac:chgData name="Ambily Treesa Varghese" userId="d8e3554c-2f05-4950-b78f-4d8d71aca1b6" providerId="ADAL" clId="{6F1A612D-70CE-40E5-A88B-1F93A60BB22E}" dt="2023-04-23T22:31:37.822" v="1596" actId="14100"/>
          <ac:spMkLst>
            <pc:docMk/>
            <pc:sldMk cId="1958759625" sldId="543"/>
            <ac:spMk id="4" creationId="{0239BCE9-50FC-AA89-CAC5-51B1C14D706C}"/>
          </ac:spMkLst>
        </pc:spChg>
        <pc:spChg chg="add del mod">
          <ac:chgData name="Ambily Treesa Varghese" userId="d8e3554c-2f05-4950-b78f-4d8d71aca1b6" providerId="ADAL" clId="{6F1A612D-70CE-40E5-A88B-1F93A60BB22E}" dt="2023-04-22T00:32:59.291" v="1480" actId="478"/>
          <ac:spMkLst>
            <pc:docMk/>
            <pc:sldMk cId="1958759625" sldId="543"/>
            <ac:spMk id="6" creationId="{9868D73A-0C1E-EF8E-4E6E-42907FF6F6D0}"/>
          </ac:spMkLst>
        </pc:spChg>
      </pc:sldChg>
      <pc:sldChg chg="modSp mod">
        <pc:chgData name="Ambily Treesa Varghese" userId="d8e3554c-2f05-4950-b78f-4d8d71aca1b6" providerId="ADAL" clId="{6F1A612D-70CE-40E5-A88B-1F93A60BB22E}" dt="2023-04-21T22:39:59.048" v="721" actId="20577"/>
        <pc:sldMkLst>
          <pc:docMk/>
          <pc:sldMk cId="3510130985" sldId="545"/>
        </pc:sldMkLst>
        <pc:spChg chg="mod">
          <ac:chgData name="Ambily Treesa Varghese" userId="d8e3554c-2f05-4950-b78f-4d8d71aca1b6" providerId="ADAL" clId="{6F1A612D-70CE-40E5-A88B-1F93A60BB22E}" dt="2023-04-21T22:39:59.048" v="721" actId="20577"/>
          <ac:spMkLst>
            <pc:docMk/>
            <pc:sldMk cId="3510130985" sldId="545"/>
            <ac:spMk id="138" creationId="{8BC11123-4B26-8100-E85C-F218651524A5}"/>
          </ac:spMkLst>
        </pc:spChg>
      </pc:sldChg>
      <pc:sldChg chg="addSp delSp modSp mod ord">
        <pc:chgData name="Ambily Treesa Varghese" userId="d8e3554c-2f05-4950-b78f-4d8d71aca1b6" providerId="ADAL" clId="{6F1A612D-70CE-40E5-A88B-1F93A60BB22E}" dt="2023-04-21T22:41:34.854" v="733" actId="1076"/>
        <pc:sldMkLst>
          <pc:docMk/>
          <pc:sldMk cId="1430138192" sldId="546"/>
        </pc:sldMkLst>
        <pc:spChg chg="mod">
          <ac:chgData name="Ambily Treesa Varghese" userId="d8e3554c-2f05-4950-b78f-4d8d71aca1b6" providerId="ADAL" clId="{6F1A612D-70CE-40E5-A88B-1F93A60BB22E}" dt="2023-04-21T21:50:46.572" v="277" actId="6549"/>
          <ac:spMkLst>
            <pc:docMk/>
            <pc:sldMk cId="1430138192" sldId="546"/>
            <ac:spMk id="2" creationId="{D733E31E-F298-485B-42BF-303CC635241F}"/>
          </ac:spMkLst>
        </pc:spChg>
        <pc:spChg chg="mod">
          <ac:chgData name="Ambily Treesa Varghese" userId="d8e3554c-2f05-4950-b78f-4d8d71aca1b6" providerId="ADAL" clId="{6F1A612D-70CE-40E5-A88B-1F93A60BB22E}" dt="2023-04-21T21:47:49.354" v="180" actId="255"/>
          <ac:spMkLst>
            <pc:docMk/>
            <pc:sldMk cId="1430138192" sldId="546"/>
            <ac:spMk id="4" creationId="{55DA2D8B-92F5-22B2-084C-934BCBC00DFD}"/>
          </ac:spMkLst>
        </pc:spChg>
        <pc:spChg chg="mod">
          <ac:chgData name="Ambily Treesa Varghese" userId="d8e3554c-2f05-4950-b78f-4d8d71aca1b6" providerId="ADAL" clId="{6F1A612D-70CE-40E5-A88B-1F93A60BB22E}" dt="2023-04-21T21:58:34.457" v="340" actId="14100"/>
          <ac:spMkLst>
            <pc:docMk/>
            <pc:sldMk cId="1430138192" sldId="546"/>
            <ac:spMk id="5" creationId="{8B004B5D-BB88-E446-FDC1-8BE748EFE8B6}"/>
          </ac:spMkLst>
        </pc:spChg>
        <pc:spChg chg="mod">
          <ac:chgData name="Ambily Treesa Varghese" userId="d8e3554c-2f05-4950-b78f-4d8d71aca1b6" providerId="ADAL" clId="{6F1A612D-70CE-40E5-A88B-1F93A60BB22E}" dt="2023-04-21T21:47:06.038" v="138" actId="21"/>
          <ac:spMkLst>
            <pc:docMk/>
            <pc:sldMk cId="1430138192" sldId="546"/>
            <ac:spMk id="6" creationId="{98AC0C5B-16A7-E317-7222-BF9FA26C0DC6}"/>
          </ac:spMkLst>
        </pc:spChg>
        <pc:spChg chg="mod">
          <ac:chgData name="Ambily Treesa Varghese" userId="d8e3554c-2f05-4950-b78f-4d8d71aca1b6" providerId="ADAL" clId="{6F1A612D-70CE-40E5-A88B-1F93A60BB22E}" dt="2023-04-21T21:48:57.841" v="252" actId="6549"/>
          <ac:spMkLst>
            <pc:docMk/>
            <pc:sldMk cId="1430138192" sldId="546"/>
            <ac:spMk id="7" creationId="{77D9B67F-AD02-4BA5-209B-C91070303A72}"/>
          </ac:spMkLst>
        </pc:spChg>
        <pc:spChg chg="mod">
          <ac:chgData name="Ambily Treesa Varghese" userId="d8e3554c-2f05-4950-b78f-4d8d71aca1b6" providerId="ADAL" clId="{6F1A612D-70CE-40E5-A88B-1F93A60BB22E}" dt="2023-04-21T21:47:57.068" v="202" actId="20577"/>
          <ac:spMkLst>
            <pc:docMk/>
            <pc:sldMk cId="1430138192" sldId="546"/>
            <ac:spMk id="8" creationId="{6269FBD2-F371-6F7E-1D42-95EFADFA10DD}"/>
          </ac:spMkLst>
        </pc:spChg>
        <pc:spChg chg="add del mod">
          <ac:chgData name="Ambily Treesa Varghese" userId="d8e3554c-2f05-4950-b78f-4d8d71aca1b6" providerId="ADAL" clId="{6F1A612D-70CE-40E5-A88B-1F93A60BB22E}" dt="2023-04-21T21:51:42.907" v="289" actId="478"/>
          <ac:spMkLst>
            <pc:docMk/>
            <pc:sldMk cId="1430138192" sldId="546"/>
            <ac:spMk id="9" creationId="{F039B280-D4F1-D5B7-9D62-C1DA10C605C9}"/>
          </ac:spMkLst>
        </pc:spChg>
        <pc:spChg chg="mod">
          <ac:chgData name="Ambily Treesa Varghese" userId="d8e3554c-2f05-4950-b78f-4d8d71aca1b6" providerId="ADAL" clId="{6F1A612D-70CE-40E5-A88B-1F93A60BB22E}" dt="2023-04-21T21:48:09.836" v="223" actId="20577"/>
          <ac:spMkLst>
            <pc:docMk/>
            <pc:sldMk cId="1430138192" sldId="546"/>
            <ac:spMk id="10" creationId="{6A9C835B-EE7B-2801-6842-7044F690144A}"/>
          </ac:spMkLst>
        </pc:spChg>
        <pc:spChg chg="mod">
          <ac:chgData name="Ambily Treesa Varghese" userId="d8e3554c-2f05-4950-b78f-4d8d71aca1b6" providerId="ADAL" clId="{6F1A612D-70CE-40E5-A88B-1F93A60BB22E}" dt="2023-04-21T21:50:00.471" v="267" actId="6549"/>
          <ac:spMkLst>
            <pc:docMk/>
            <pc:sldMk cId="1430138192" sldId="546"/>
            <ac:spMk id="11" creationId="{429544CE-BE3D-F6DD-FADE-D85F729A9BCC}"/>
          </ac:spMkLst>
        </pc:spChg>
        <pc:spChg chg="mod">
          <ac:chgData name="Ambily Treesa Varghese" userId="d8e3554c-2f05-4950-b78f-4d8d71aca1b6" providerId="ADAL" clId="{6F1A612D-70CE-40E5-A88B-1F93A60BB22E}" dt="2023-04-21T21:45:41.131" v="16" actId="20577"/>
          <ac:spMkLst>
            <pc:docMk/>
            <pc:sldMk cId="1430138192" sldId="546"/>
            <ac:spMk id="69" creationId="{0B07383B-6310-56A6-B051-F4B962E11786}"/>
          </ac:spMkLst>
        </pc:spChg>
        <pc:spChg chg="mod">
          <ac:chgData name="Ambily Treesa Varghese" userId="d8e3554c-2f05-4950-b78f-4d8d71aca1b6" providerId="ADAL" clId="{6F1A612D-70CE-40E5-A88B-1F93A60BB22E}" dt="2023-04-21T21:48:21.121" v="245" actId="20577"/>
          <ac:spMkLst>
            <pc:docMk/>
            <pc:sldMk cId="1430138192" sldId="546"/>
            <ac:spMk id="81" creationId="{2AF0BD8F-E098-8282-AE8C-8BFAB5EBBFC2}"/>
          </ac:spMkLst>
        </pc:spChg>
        <pc:picChg chg="add mod">
          <ac:chgData name="Ambily Treesa Varghese" userId="d8e3554c-2f05-4950-b78f-4d8d71aca1b6" providerId="ADAL" clId="{6F1A612D-70CE-40E5-A88B-1F93A60BB22E}" dt="2023-04-21T21:58:54.805" v="342" actId="14100"/>
          <ac:picMkLst>
            <pc:docMk/>
            <pc:sldMk cId="1430138192" sldId="546"/>
            <ac:picMk id="12" creationId="{7631A4AE-C3F5-611B-0152-70C55937DD02}"/>
          </ac:picMkLst>
        </pc:picChg>
        <pc:picChg chg="add mod modCrop">
          <ac:chgData name="Ambily Treesa Varghese" userId="d8e3554c-2f05-4950-b78f-4d8d71aca1b6" providerId="ADAL" clId="{6F1A612D-70CE-40E5-A88B-1F93A60BB22E}" dt="2023-04-21T22:41:34.854" v="733" actId="1076"/>
          <ac:picMkLst>
            <pc:docMk/>
            <pc:sldMk cId="1430138192" sldId="546"/>
            <ac:picMk id="13" creationId="{021BB8C4-E9B3-F310-C94A-5DF52A377DC6}"/>
          </ac:picMkLst>
        </pc:picChg>
        <pc:picChg chg="add del mod modCrop">
          <ac:chgData name="Ambily Treesa Varghese" userId="d8e3554c-2f05-4950-b78f-4d8d71aca1b6" providerId="ADAL" clId="{6F1A612D-70CE-40E5-A88B-1F93A60BB22E}" dt="2023-04-21T21:59:01.242" v="343" actId="478"/>
          <ac:picMkLst>
            <pc:docMk/>
            <pc:sldMk cId="1430138192" sldId="546"/>
            <ac:picMk id="13" creationId="{0B0B97A8-6885-D6F4-EC0C-46ED20472B3E}"/>
          </ac:picMkLst>
        </pc:picChg>
        <pc:picChg chg="add del mod">
          <ac:chgData name="Ambily Treesa Varghese" userId="d8e3554c-2f05-4950-b78f-4d8d71aca1b6" providerId="ADAL" clId="{6F1A612D-70CE-40E5-A88B-1F93A60BB22E}" dt="2023-04-21T21:56:36.303" v="320" actId="478"/>
          <ac:picMkLst>
            <pc:docMk/>
            <pc:sldMk cId="1430138192" sldId="546"/>
            <ac:picMk id="14" creationId="{DA73202B-BE6F-F848-AE93-C3F32CCB5F79}"/>
          </ac:picMkLst>
        </pc:picChg>
        <pc:picChg chg="add del mod">
          <ac:chgData name="Ambily Treesa Varghese" userId="d8e3554c-2f05-4950-b78f-4d8d71aca1b6" providerId="ADAL" clId="{6F1A612D-70CE-40E5-A88B-1F93A60BB22E}" dt="2023-04-21T22:02:11.194" v="374" actId="478"/>
          <ac:picMkLst>
            <pc:docMk/>
            <pc:sldMk cId="1430138192" sldId="546"/>
            <ac:picMk id="16" creationId="{80302E6B-8AC8-D450-A8D0-F6D9EE051440}"/>
          </ac:picMkLst>
        </pc:picChg>
        <pc:picChg chg="add mod modCrop">
          <ac:chgData name="Ambily Treesa Varghese" userId="d8e3554c-2f05-4950-b78f-4d8d71aca1b6" providerId="ADAL" clId="{6F1A612D-70CE-40E5-A88B-1F93A60BB22E}" dt="2023-04-21T21:58:42.916" v="341" actId="14100"/>
          <ac:picMkLst>
            <pc:docMk/>
            <pc:sldMk cId="1430138192" sldId="546"/>
            <ac:picMk id="17" creationId="{CEDF33D6-4018-6BBF-887E-F4B7E5F9AD35}"/>
          </ac:picMkLst>
        </pc:picChg>
        <pc:picChg chg="add del mod">
          <ac:chgData name="Ambily Treesa Varghese" userId="d8e3554c-2f05-4950-b78f-4d8d71aca1b6" providerId="ADAL" clId="{6F1A612D-70CE-40E5-A88B-1F93A60BB22E}" dt="2023-04-21T22:40:46.125" v="724" actId="478"/>
          <ac:picMkLst>
            <pc:docMk/>
            <pc:sldMk cId="1430138192" sldId="546"/>
            <ac:picMk id="18" creationId="{660721F9-1284-BC65-710B-5BD39553D9F7}"/>
          </ac:picMkLst>
        </pc:picChg>
        <pc:picChg chg="add del mod modCrop">
          <ac:chgData name="Ambily Treesa Varghese" userId="d8e3554c-2f05-4950-b78f-4d8d71aca1b6" providerId="ADAL" clId="{6F1A612D-70CE-40E5-A88B-1F93A60BB22E}" dt="2023-04-21T21:59:58.473" v="360" actId="931"/>
          <ac:picMkLst>
            <pc:docMk/>
            <pc:sldMk cId="1430138192" sldId="546"/>
            <ac:picMk id="20" creationId="{41B2D174-BBDB-5D02-1C77-E43579A0F3F4}"/>
          </ac:picMkLst>
        </pc:picChg>
        <pc:picChg chg="add del mod">
          <ac:chgData name="Ambily Treesa Varghese" userId="d8e3554c-2f05-4950-b78f-4d8d71aca1b6" providerId="ADAL" clId="{6F1A612D-70CE-40E5-A88B-1F93A60BB22E}" dt="2023-04-21T21:52:19.514" v="300" actId="931"/>
          <ac:picMkLst>
            <pc:docMk/>
            <pc:sldMk cId="1430138192" sldId="546"/>
            <ac:picMk id="20" creationId="{A80C7530-CB45-6792-99D3-F03FB25F544E}"/>
          </ac:picMkLst>
        </pc:picChg>
        <pc:picChg chg="add del mod">
          <ac:chgData name="Ambily Treesa Varghese" userId="d8e3554c-2f05-4950-b78f-4d8d71aca1b6" providerId="ADAL" clId="{6F1A612D-70CE-40E5-A88B-1F93A60BB22E}" dt="2023-04-21T21:54:36.252" v="304" actId="478"/>
          <ac:picMkLst>
            <pc:docMk/>
            <pc:sldMk cId="1430138192" sldId="546"/>
            <ac:picMk id="22" creationId="{400EC11B-6D7A-7BC5-4AD9-27A4FCC1F2A2}"/>
          </ac:picMkLst>
        </pc:picChg>
        <pc:picChg chg="add mod modCrop">
          <ac:chgData name="Ambily Treesa Varghese" userId="d8e3554c-2f05-4950-b78f-4d8d71aca1b6" providerId="ADAL" clId="{6F1A612D-70CE-40E5-A88B-1F93A60BB22E}" dt="2023-04-21T22:01:59.852" v="373" actId="732"/>
          <ac:picMkLst>
            <pc:docMk/>
            <pc:sldMk cId="1430138192" sldId="546"/>
            <ac:picMk id="23" creationId="{57790193-4432-60E5-C506-00AC2479530D}"/>
          </ac:picMkLst>
        </pc:picChg>
        <pc:picChg chg="add mod modCrop">
          <ac:chgData name="Ambily Treesa Varghese" userId="d8e3554c-2f05-4950-b78f-4d8d71aca1b6" providerId="ADAL" clId="{6F1A612D-70CE-40E5-A88B-1F93A60BB22E}" dt="2023-04-21T22:09:16.917" v="410" actId="18131"/>
          <ac:picMkLst>
            <pc:docMk/>
            <pc:sldMk cId="1430138192" sldId="546"/>
            <ac:picMk id="25" creationId="{33B28521-734D-6D71-AC70-4EC0C329293E}"/>
          </ac:picMkLst>
        </pc:picChg>
      </pc:sldChg>
      <pc:sldChg chg="addSp delSp modSp mod ord">
        <pc:chgData name="Ambily Treesa Varghese" userId="d8e3554c-2f05-4950-b78f-4d8d71aca1b6" providerId="ADAL" clId="{6F1A612D-70CE-40E5-A88B-1F93A60BB22E}" dt="2023-04-22T00:57:08.180" v="1592" actId="1076"/>
        <pc:sldMkLst>
          <pc:docMk/>
          <pc:sldMk cId="3332818819" sldId="547"/>
        </pc:sldMkLst>
        <pc:spChg chg="add mod">
          <ac:chgData name="Ambily Treesa Varghese" userId="d8e3554c-2f05-4950-b78f-4d8d71aca1b6" providerId="ADAL" clId="{6F1A612D-70CE-40E5-A88B-1F93A60BB22E}" dt="2023-04-22T00:57:08.180" v="1592" actId="1076"/>
          <ac:spMkLst>
            <pc:docMk/>
            <pc:sldMk cId="3332818819" sldId="547"/>
            <ac:spMk id="2" creationId="{ED037A01-4851-FF2E-F07E-86D7F79A74AD}"/>
          </ac:spMkLst>
        </pc:spChg>
        <pc:spChg chg="add del mod">
          <ac:chgData name="Ambily Treesa Varghese" userId="d8e3554c-2f05-4950-b78f-4d8d71aca1b6" providerId="ADAL" clId="{6F1A612D-70CE-40E5-A88B-1F93A60BB22E}" dt="2023-04-21T22:38:38.953" v="622" actId="478"/>
          <ac:spMkLst>
            <pc:docMk/>
            <pc:sldMk cId="3332818819" sldId="547"/>
            <ac:spMk id="3" creationId="{DE342BDF-3FA6-E875-4229-A81B7573F01A}"/>
          </ac:spMkLst>
        </pc:spChg>
        <pc:spChg chg="add del mod">
          <ac:chgData name="Ambily Treesa Varghese" userId="d8e3554c-2f05-4950-b78f-4d8d71aca1b6" providerId="ADAL" clId="{6F1A612D-70CE-40E5-A88B-1F93A60BB22E}" dt="2023-04-21T22:39:04.707" v="657" actId="478"/>
          <ac:spMkLst>
            <pc:docMk/>
            <pc:sldMk cId="3332818819" sldId="547"/>
            <ac:spMk id="4" creationId="{B772C825-3ED2-E8AC-5614-8B908200F863}"/>
          </ac:spMkLst>
        </pc:spChg>
        <pc:spChg chg="mod">
          <ac:chgData name="Ambily Treesa Varghese" userId="d8e3554c-2f05-4950-b78f-4d8d71aca1b6" providerId="ADAL" clId="{6F1A612D-70CE-40E5-A88B-1F93A60BB22E}" dt="2023-04-22T00:47:23.588" v="1558" actId="2711"/>
          <ac:spMkLst>
            <pc:docMk/>
            <pc:sldMk cId="3332818819" sldId="547"/>
            <ac:spMk id="7" creationId="{573C6562-F0F6-1159-418E-29B881FC54C1}"/>
          </ac:spMkLst>
        </pc:spChg>
      </pc:sldChg>
      <pc:sldChg chg="del">
        <pc:chgData name="Ambily Treesa Varghese" userId="d8e3554c-2f05-4950-b78f-4d8d71aca1b6" providerId="ADAL" clId="{6F1A612D-70CE-40E5-A88B-1F93A60BB22E}" dt="2023-04-21T23:04:18.039" v="909" actId="47"/>
        <pc:sldMkLst>
          <pc:docMk/>
          <pc:sldMk cId="253294274" sldId="548"/>
        </pc:sldMkLst>
      </pc:sldChg>
      <pc:sldChg chg="del">
        <pc:chgData name="Ambily Treesa Varghese" userId="d8e3554c-2f05-4950-b78f-4d8d71aca1b6" providerId="ADAL" clId="{6F1A612D-70CE-40E5-A88B-1F93A60BB22E}" dt="2023-04-21T23:04:25.532" v="910" actId="47"/>
        <pc:sldMkLst>
          <pc:docMk/>
          <pc:sldMk cId="2342973843" sldId="549"/>
        </pc:sldMkLst>
      </pc:sldChg>
      <pc:sldChg chg="del">
        <pc:chgData name="Ambily Treesa Varghese" userId="d8e3554c-2f05-4950-b78f-4d8d71aca1b6" providerId="ADAL" clId="{6F1A612D-70CE-40E5-A88B-1F93A60BB22E}" dt="2023-04-21T23:04:09.225" v="908" actId="47"/>
        <pc:sldMkLst>
          <pc:docMk/>
          <pc:sldMk cId="586256408" sldId="550"/>
        </pc:sldMkLst>
      </pc:sldChg>
      <pc:sldChg chg="addSp delSp modSp mod modClrScheme chgLayout">
        <pc:chgData name="Ambily Treesa Varghese" userId="d8e3554c-2f05-4950-b78f-4d8d71aca1b6" providerId="ADAL" clId="{6F1A612D-70CE-40E5-A88B-1F93A60BB22E}" dt="2023-04-22T00:48:12.314" v="1563" actId="2711"/>
        <pc:sldMkLst>
          <pc:docMk/>
          <pc:sldMk cId="628393622" sldId="551"/>
        </pc:sldMkLst>
        <pc:spChg chg="mod">
          <ac:chgData name="Ambily Treesa Varghese" userId="d8e3554c-2f05-4950-b78f-4d8d71aca1b6" providerId="ADAL" clId="{6F1A612D-70CE-40E5-A88B-1F93A60BB22E}" dt="2023-04-22T00:19:25.842" v="1301" actId="20577"/>
          <ac:spMkLst>
            <pc:docMk/>
            <pc:sldMk cId="628393622" sldId="551"/>
            <ac:spMk id="2" creationId="{EE30DEE9-2DBD-C997-C208-027230B5A3EA}"/>
          </ac:spMkLst>
        </pc:spChg>
        <pc:spChg chg="mod">
          <ac:chgData name="Ambily Treesa Varghese" userId="d8e3554c-2f05-4950-b78f-4d8d71aca1b6" providerId="ADAL" clId="{6F1A612D-70CE-40E5-A88B-1F93A60BB22E}" dt="2023-04-21T22:56:36.686" v="836" actId="26606"/>
          <ac:spMkLst>
            <pc:docMk/>
            <pc:sldMk cId="628393622" sldId="551"/>
            <ac:spMk id="5" creationId="{F79CF1F9-4847-1440-0352-6D1284A48D05}"/>
          </ac:spMkLst>
        </pc:spChg>
        <pc:spChg chg="mod">
          <ac:chgData name="Ambily Treesa Varghese" userId="d8e3554c-2f05-4950-b78f-4d8d71aca1b6" providerId="ADAL" clId="{6F1A612D-70CE-40E5-A88B-1F93A60BB22E}" dt="2023-04-22T00:48:12.314" v="1563" actId="2711"/>
          <ac:spMkLst>
            <pc:docMk/>
            <pc:sldMk cId="628393622" sldId="551"/>
            <ac:spMk id="12" creationId="{87589984-5118-755C-3931-F98EE6B96D00}"/>
          </ac:spMkLst>
        </pc:spChg>
        <pc:spChg chg="add del mod">
          <ac:chgData name="Ambily Treesa Varghese" userId="d8e3554c-2f05-4950-b78f-4d8d71aca1b6" providerId="ADAL" clId="{6F1A612D-70CE-40E5-A88B-1F93A60BB22E}" dt="2023-04-21T22:56:36.665" v="835" actId="26606"/>
          <ac:spMkLst>
            <pc:docMk/>
            <pc:sldMk cId="628393622" sldId="551"/>
            <ac:spMk id="17" creationId="{666768A0-06CA-A97C-D355-9234ABCF3634}"/>
          </ac:spMkLst>
        </pc:spChg>
        <pc:spChg chg="add del mod">
          <ac:chgData name="Ambily Treesa Varghese" userId="d8e3554c-2f05-4950-b78f-4d8d71aca1b6" providerId="ADAL" clId="{6F1A612D-70CE-40E5-A88B-1F93A60BB22E}" dt="2023-04-22T00:00:04.131" v="1073" actId="478"/>
          <ac:spMkLst>
            <pc:docMk/>
            <pc:sldMk cId="628393622" sldId="551"/>
            <ac:spMk id="19" creationId="{898620B3-4FFF-2719-BA1F-D0C6F5184F1E}"/>
          </ac:spMkLst>
        </pc:spChg>
        <pc:picChg chg="mod ord">
          <ac:chgData name="Ambily Treesa Varghese" userId="d8e3554c-2f05-4950-b78f-4d8d71aca1b6" providerId="ADAL" clId="{6F1A612D-70CE-40E5-A88B-1F93A60BB22E}" dt="2023-04-22T00:19:31.462" v="1302" actId="1076"/>
          <ac:picMkLst>
            <pc:docMk/>
            <pc:sldMk cId="628393622" sldId="551"/>
            <ac:picMk id="7" creationId="{B84A2D34-8152-8BEB-3AF6-512244702FC3}"/>
          </ac:picMkLst>
        </pc:picChg>
      </pc:sldChg>
      <pc:sldChg chg="addSp delSp modSp mod">
        <pc:chgData name="Ambily Treesa Varghese" userId="d8e3554c-2f05-4950-b78f-4d8d71aca1b6" providerId="ADAL" clId="{6F1A612D-70CE-40E5-A88B-1F93A60BB22E}" dt="2023-04-22T00:47:14.478" v="1557" actId="2711"/>
        <pc:sldMkLst>
          <pc:docMk/>
          <pc:sldMk cId="3086823724" sldId="552"/>
        </pc:sldMkLst>
        <pc:spChg chg="mod">
          <ac:chgData name="Ambily Treesa Varghese" userId="d8e3554c-2f05-4950-b78f-4d8d71aca1b6" providerId="ADAL" clId="{6F1A612D-70CE-40E5-A88B-1F93A60BB22E}" dt="2023-04-22T00:47:14.478" v="1557" actId="2711"/>
          <ac:spMkLst>
            <pc:docMk/>
            <pc:sldMk cId="3086823724" sldId="552"/>
            <ac:spMk id="3" creationId="{6F9C1627-7A56-025E-482D-E2AB014EDF92}"/>
          </ac:spMkLst>
        </pc:spChg>
        <pc:spChg chg="add del mod">
          <ac:chgData name="Ambily Treesa Varghese" userId="d8e3554c-2f05-4950-b78f-4d8d71aca1b6" providerId="ADAL" clId="{6F1A612D-70CE-40E5-A88B-1F93A60BB22E}" dt="2023-04-21T23:35:01.499" v="973" actId="478"/>
          <ac:spMkLst>
            <pc:docMk/>
            <pc:sldMk cId="3086823724" sldId="552"/>
            <ac:spMk id="4" creationId="{773EBDFC-7006-8DFB-C4E2-08F8332EE244}"/>
          </ac:spMkLst>
        </pc:spChg>
      </pc:sldChg>
      <pc:sldChg chg="addSp delSp modSp mod">
        <pc:chgData name="Ambily Treesa Varghese" userId="d8e3554c-2f05-4950-b78f-4d8d71aca1b6" providerId="ADAL" clId="{6F1A612D-70CE-40E5-A88B-1F93A60BB22E}" dt="2023-04-22T00:47:32.662" v="1559" actId="2711"/>
        <pc:sldMkLst>
          <pc:docMk/>
          <pc:sldMk cId="3330961152" sldId="553"/>
        </pc:sldMkLst>
        <pc:spChg chg="mod">
          <ac:chgData name="Ambily Treesa Varghese" userId="d8e3554c-2f05-4950-b78f-4d8d71aca1b6" providerId="ADAL" clId="{6F1A612D-70CE-40E5-A88B-1F93A60BB22E}" dt="2023-04-21T23:35:16.889" v="975" actId="1076"/>
          <ac:spMkLst>
            <pc:docMk/>
            <pc:sldMk cId="3330961152" sldId="553"/>
            <ac:spMk id="2" creationId="{D249E45E-D6A7-9780-F652-BAF86DFBCC00}"/>
          </ac:spMkLst>
        </pc:spChg>
        <pc:spChg chg="mod">
          <ac:chgData name="Ambily Treesa Varghese" userId="d8e3554c-2f05-4950-b78f-4d8d71aca1b6" providerId="ADAL" clId="{6F1A612D-70CE-40E5-A88B-1F93A60BB22E}" dt="2023-04-22T00:47:32.662" v="1559" actId="2711"/>
          <ac:spMkLst>
            <pc:docMk/>
            <pc:sldMk cId="3330961152" sldId="553"/>
            <ac:spMk id="4" creationId="{BE22F651-7ABC-015D-B5C4-622708A64CB1}"/>
          </ac:spMkLst>
        </pc:spChg>
        <pc:spChg chg="add">
          <ac:chgData name="Ambily Treesa Varghese" userId="d8e3554c-2f05-4950-b78f-4d8d71aca1b6" providerId="ADAL" clId="{6F1A612D-70CE-40E5-A88B-1F93A60BB22E}" dt="2023-04-21T22:32:20.487" v="523" actId="22"/>
          <ac:spMkLst>
            <pc:docMk/>
            <pc:sldMk cId="3330961152" sldId="553"/>
            <ac:spMk id="5" creationId="{A215072D-F37A-E21D-A1BC-2B0C22C5731F}"/>
          </ac:spMkLst>
        </pc:spChg>
        <pc:spChg chg="add del mod">
          <ac:chgData name="Ambily Treesa Varghese" userId="d8e3554c-2f05-4950-b78f-4d8d71aca1b6" providerId="ADAL" clId="{6F1A612D-70CE-40E5-A88B-1F93A60BB22E}" dt="2023-04-21T23:34:50.991" v="972" actId="478"/>
          <ac:spMkLst>
            <pc:docMk/>
            <pc:sldMk cId="3330961152" sldId="553"/>
            <ac:spMk id="6" creationId="{987BDF93-1DFA-B65E-D10F-5876AFE88477}"/>
          </ac:spMkLst>
        </pc:spChg>
      </pc:sldChg>
      <pc:sldChg chg="addSp delSp modSp add mod">
        <pc:chgData name="Ambily Treesa Varghese" userId="d8e3554c-2f05-4950-b78f-4d8d71aca1b6" providerId="ADAL" clId="{6F1A612D-70CE-40E5-A88B-1F93A60BB22E}" dt="2023-04-22T00:47:41.560" v="1560" actId="2711"/>
        <pc:sldMkLst>
          <pc:docMk/>
          <pc:sldMk cId="373291847" sldId="554"/>
        </pc:sldMkLst>
        <pc:spChg chg="mod">
          <ac:chgData name="Ambily Treesa Varghese" userId="d8e3554c-2f05-4950-b78f-4d8d71aca1b6" providerId="ADAL" clId="{6F1A612D-70CE-40E5-A88B-1F93A60BB22E}" dt="2023-04-21T23:35:29.828" v="978" actId="1076"/>
          <ac:spMkLst>
            <pc:docMk/>
            <pc:sldMk cId="373291847" sldId="554"/>
            <ac:spMk id="2" creationId="{D249E45E-D6A7-9780-F652-BAF86DFBCC00}"/>
          </ac:spMkLst>
        </pc:spChg>
        <pc:spChg chg="add mod">
          <ac:chgData name="Ambily Treesa Varghese" userId="d8e3554c-2f05-4950-b78f-4d8d71aca1b6" providerId="ADAL" clId="{6F1A612D-70CE-40E5-A88B-1F93A60BB22E}" dt="2023-04-21T23:36:39.199" v="984" actId="1076"/>
          <ac:spMkLst>
            <pc:docMk/>
            <pc:sldMk cId="373291847" sldId="554"/>
            <ac:spMk id="3" creationId="{A7BF6039-241F-4F98-FC5C-395362DD3880}"/>
          </ac:spMkLst>
        </pc:spChg>
        <pc:spChg chg="mod">
          <ac:chgData name="Ambily Treesa Varghese" userId="d8e3554c-2f05-4950-b78f-4d8d71aca1b6" providerId="ADAL" clId="{6F1A612D-70CE-40E5-A88B-1F93A60BB22E}" dt="2023-04-22T00:47:41.560" v="1560" actId="2711"/>
          <ac:spMkLst>
            <pc:docMk/>
            <pc:sldMk cId="373291847" sldId="554"/>
            <ac:spMk id="4" creationId="{BE22F651-7ABC-015D-B5C4-622708A64CB1}"/>
          </ac:spMkLst>
        </pc:spChg>
        <pc:spChg chg="del">
          <ac:chgData name="Ambily Treesa Varghese" userId="d8e3554c-2f05-4950-b78f-4d8d71aca1b6" providerId="ADAL" clId="{6F1A612D-70CE-40E5-A88B-1F93A60BB22E}" dt="2023-04-21T23:36:05.031" v="981" actId="478"/>
          <ac:spMkLst>
            <pc:docMk/>
            <pc:sldMk cId="373291847" sldId="554"/>
            <ac:spMk id="6" creationId="{987BDF93-1DFA-B65E-D10F-5876AFE88477}"/>
          </ac:spMkLst>
        </pc:spChg>
      </pc:sldChg>
      <pc:sldChg chg="addSp delSp modSp add del mod ord modClrScheme chgLayout">
        <pc:chgData name="Ambily Treesa Varghese" userId="d8e3554c-2f05-4950-b78f-4d8d71aca1b6" providerId="ADAL" clId="{6F1A612D-70CE-40E5-A88B-1F93A60BB22E}" dt="2023-04-21T22:35:01.255" v="534" actId="47"/>
        <pc:sldMkLst>
          <pc:docMk/>
          <pc:sldMk cId="3663556172" sldId="554"/>
        </pc:sldMkLst>
        <pc:spChg chg="mod">
          <ac:chgData name="Ambily Treesa Varghese" userId="d8e3554c-2f05-4950-b78f-4d8d71aca1b6" providerId="ADAL" clId="{6F1A612D-70CE-40E5-A88B-1F93A60BB22E}" dt="2023-04-21T22:34:21.665" v="533" actId="26606"/>
          <ac:spMkLst>
            <pc:docMk/>
            <pc:sldMk cId="3663556172" sldId="554"/>
            <ac:spMk id="2" creationId="{2C9E1892-81E6-551C-7B5A-DEA68224520B}"/>
          </ac:spMkLst>
        </pc:spChg>
        <pc:spChg chg="mod">
          <ac:chgData name="Ambily Treesa Varghese" userId="d8e3554c-2f05-4950-b78f-4d8d71aca1b6" providerId="ADAL" clId="{6F1A612D-70CE-40E5-A88B-1F93A60BB22E}" dt="2023-04-21T22:34:21.665" v="533" actId="26606"/>
          <ac:spMkLst>
            <pc:docMk/>
            <pc:sldMk cId="3663556172" sldId="554"/>
            <ac:spMk id="3" creationId="{55519D01-29BE-BE76-41C5-9D58AD8119DC}"/>
          </ac:spMkLst>
        </pc:spChg>
        <pc:spChg chg="add del mod">
          <ac:chgData name="Ambily Treesa Varghese" userId="d8e3554c-2f05-4950-b78f-4d8d71aca1b6" providerId="ADAL" clId="{6F1A612D-70CE-40E5-A88B-1F93A60BB22E}" dt="2023-04-21T22:34:21.665" v="533" actId="26606"/>
          <ac:spMkLst>
            <pc:docMk/>
            <pc:sldMk cId="3663556172" sldId="554"/>
            <ac:spMk id="8" creationId="{632CC4DD-0BEF-7324-808C-B29A3195494C}"/>
          </ac:spMkLst>
        </pc:spChg>
        <pc:spChg chg="add del mod">
          <ac:chgData name="Ambily Treesa Varghese" userId="d8e3554c-2f05-4950-b78f-4d8d71aca1b6" providerId="ADAL" clId="{6F1A612D-70CE-40E5-A88B-1F93A60BB22E}" dt="2023-04-21T22:34:21.665" v="533" actId="26606"/>
          <ac:spMkLst>
            <pc:docMk/>
            <pc:sldMk cId="3663556172" sldId="554"/>
            <ac:spMk id="10" creationId="{AF6C8057-5663-6BB3-7F0B-944716BA42FC}"/>
          </ac:spMkLst>
        </pc:spChg>
        <pc:spChg chg="add del mod">
          <ac:chgData name="Ambily Treesa Varghese" userId="d8e3554c-2f05-4950-b78f-4d8d71aca1b6" providerId="ADAL" clId="{6F1A612D-70CE-40E5-A88B-1F93A60BB22E}" dt="2023-04-21T22:34:21.665" v="533" actId="26606"/>
          <ac:spMkLst>
            <pc:docMk/>
            <pc:sldMk cId="3663556172" sldId="554"/>
            <ac:spMk id="12" creationId="{CA6B24B1-F550-636A-45E6-61996EE4E093}"/>
          </ac:spMkLst>
        </pc:spChg>
      </pc:sldChg>
      <pc:sldChg chg="addSp delSp modSp add mod ord modClrScheme chgLayout">
        <pc:chgData name="Ambily Treesa Varghese" userId="d8e3554c-2f05-4950-b78f-4d8d71aca1b6" providerId="ADAL" clId="{6F1A612D-70CE-40E5-A88B-1F93A60BB22E}" dt="2023-04-21T23:37:52.587" v="995" actId="1076"/>
        <pc:sldMkLst>
          <pc:docMk/>
          <pc:sldMk cId="3909437566" sldId="555"/>
        </pc:sldMkLst>
        <pc:spChg chg="mod">
          <ac:chgData name="Ambily Treesa Varghese" userId="d8e3554c-2f05-4950-b78f-4d8d71aca1b6" providerId="ADAL" clId="{6F1A612D-70CE-40E5-A88B-1F93A60BB22E}" dt="2023-04-21T23:37:52.587" v="995" actId="1076"/>
          <ac:spMkLst>
            <pc:docMk/>
            <pc:sldMk cId="3909437566" sldId="555"/>
            <ac:spMk id="2" creationId="{48C5BC92-868A-26B2-CBC0-C9D94E65F1A4}"/>
          </ac:spMkLst>
        </pc:spChg>
        <pc:spChg chg="del">
          <ac:chgData name="Ambily Treesa Varghese" userId="d8e3554c-2f05-4950-b78f-4d8d71aca1b6" providerId="ADAL" clId="{6F1A612D-70CE-40E5-A88B-1F93A60BB22E}" dt="2023-04-21T22:52:00.407" v="802" actId="478"/>
          <ac:spMkLst>
            <pc:docMk/>
            <pc:sldMk cId="3909437566" sldId="555"/>
            <ac:spMk id="3" creationId="{6F9C1627-7A56-025E-482D-E2AB014EDF92}"/>
          </ac:spMkLst>
        </pc:spChg>
        <pc:spChg chg="add del mod">
          <ac:chgData name="Ambily Treesa Varghese" userId="d8e3554c-2f05-4950-b78f-4d8d71aca1b6" providerId="ADAL" clId="{6F1A612D-70CE-40E5-A88B-1F93A60BB22E}" dt="2023-04-21T22:54:22.699" v="827" actId="478"/>
          <ac:spMkLst>
            <pc:docMk/>
            <pc:sldMk cId="3909437566" sldId="555"/>
            <ac:spMk id="4" creationId="{60673A87-5FE6-0C29-18B6-F03D0B9CE593}"/>
          </ac:spMkLst>
        </pc:spChg>
        <pc:spChg chg="add del mod">
          <ac:chgData name="Ambily Treesa Varghese" userId="d8e3554c-2f05-4950-b78f-4d8d71aca1b6" providerId="ADAL" clId="{6F1A612D-70CE-40E5-A88B-1F93A60BB22E}" dt="2023-04-21T22:52:03.472" v="803" actId="478"/>
          <ac:spMkLst>
            <pc:docMk/>
            <pc:sldMk cId="3909437566" sldId="555"/>
            <ac:spMk id="5" creationId="{8359663C-9859-20F2-5852-10BB630521CC}"/>
          </ac:spMkLst>
        </pc:spChg>
        <pc:spChg chg="add del mod">
          <ac:chgData name="Ambily Treesa Varghese" userId="d8e3554c-2f05-4950-b78f-4d8d71aca1b6" providerId="ADAL" clId="{6F1A612D-70CE-40E5-A88B-1F93A60BB22E}" dt="2023-04-21T22:54:43.335" v="829" actId="478"/>
          <ac:spMkLst>
            <pc:docMk/>
            <pc:sldMk cId="3909437566" sldId="555"/>
            <ac:spMk id="6" creationId="{7EFFE9F5-8B68-7D4B-93A0-1A78375A85AC}"/>
          </ac:spMkLst>
        </pc:spChg>
        <pc:spChg chg="add del mod">
          <ac:chgData name="Ambily Treesa Varghese" userId="d8e3554c-2f05-4950-b78f-4d8d71aca1b6" providerId="ADAL" clId="{6F1A612D-70CE-40E5-A88B-1F93A60BB22E}" dt="2023-04-21T22:54:07.573" v="825" actId="478"/>
          <ac:spMkLst>
            <pc:docMk/>
            <pc:sldMk cId="3909437566" sldId="555"/>
            <ac:spMk id="7" creationId="{13E3FC1A-B5C4-3D44-BEE9-5DE8381261FF}"/>
          </ac:spMkLst>
        </pc:spChg>
      </pc:sldChg>
      <pc:sldChg chg="addSp delSp modSp add mod ord modClrScheme chgLayout">
        <pc:chgData name="Ambily Treesa Varghese" userId="d8e3554c-2f05-4950-b78f-4d8d71aca1b6" providerId="ADAL" clId="{6F1A612D-70CE-40E5-A88B-1F93A60BB22E}" dt="2023-04-22T00:17:26.104" v="1279" actId="14100"/>
        <pc:sldMkLst>
          <pc:docMk/>
          <pc:sldMk cId="3074338240" sldId="556"/>
        </pc:sldMkLst>
        <pc:spChg chg="mod">
          <ac:chgData name="Ambily Treesa Varghese" userId="d8e3554c-2f05-4950-b78f-4d8d71aca1b6" providerId="ADAL" clId="{6F1A612D-70CE-40E5-A88B-1F93A60BB22E}" dt="2023-04-22T00:17:26.104" v="1279" actId="14100"/>
          <ac:spMkLst>
            <pc:docMk/>
            <pc:sldMk cId="3074338240" sldId="556"/>
            <ac:spMk id="2" creationId="{48C5BC92-868A-26B2-CBC0-C9D94E65F1A4}"/>
          </ac:spMkLst>
        </pc:spChg>
        <pc:spChg chg="add del mod">
          <ac:chgData name="Ambily Treesa Varghese" userId="d8e3554c-2f05-4950-b78f-4d8d71aca1b6" providerId="ADAL" clId="{6F1A612D-70CE-40E5-A88B-1F93A60BB22E}" dt="2023-04-21T23:00:04.914" v="879" actId="478"/>
          <ac:spMkLst>
            <pc:docMk/>
            <pc:sldMk cId="3074338240" sldId="556"/>
            <ac:spMk id="7" creationId="{6788AFBB-3F40-44CB-2BC1-E09EA8304524}"/>
          </ac:spMkLst>
        </pc:spChg>
      </pc:sldChg>
      <pc:sldChg chg="addSp delSp modSp mod">
        <pc:chgData name="Ambily Treesa Varghese" userId="d8e3554c-2f05-4950-b78f-4d8d71aca1b6" providerId="ADAL" clId="{6F1A612D-70CE-40E5-A88B-1F93A60BB22E}" dt="2023-04-22T00:50:14.667" v="1573" actId="1076"/>
        <pc:sldMkLst>
          <pc:docMk/>
          <pc:sldMk cId="1986921824" sldId="557"/>
        </pc:sldMkLst>
        <pc:spChg chg="del mod">
          <ac:chgData name="Ambily Treesa Varghese" userId="d8e3554c-2f05-4950-b78f-4d8d71aca1b6" providerId="ADAL" clId="{6F1A612D-70CE-40E5-A88B-1F93A60BB22E}" dt="2023-04-22T00:33:46.771" v="1498" actId="478"/>
          <ac:spMkLst>
            <pc:docMk/>
            <pc:sldMk cId="1986921824" sldId="557"/>
            <ac:spMk id="3" creationId="{6F9C1627-7A56-025E-482D-E2AB014EDF92}"/>
          </ac:spMkLst>
        </pc:spChg>
        <pc:spChg chg="add mod">
          <ac:chgData name="Ambily Treesa Varghese" userId="d8e3554c-2f05-4950-b78f-4d8d71aca1b6" providerId="ADAL" clId="{6F1A612D-70CE-40E5-A88B-1F93A60BB22E}" dt="2023-04-22T00:50:14.667" v="1573" actId="1076"/>
          <ac:spMkLst>
            <pc:docMk/>
            <pc:sldMk cId="1986921824" sldId="557"/>
            <ac:spMk id="4" creationId="{B824DF06-CDD4-C1C8-1B48-152F607347D7}"/>
          </ac:spMkLst>
        </pc:spChg>
      </pc:sldChg>
    </pc:docChg>
  </pc:docChgLst>
  <pc:docChgLst>
    <pc:chgData name="Dileep Sathyan" userId="S::w0826453@myscc.ca::6fc70eda-072c-4ac7-85fe-dab4583d97f8" providerId="AD" clId="Web-{1D2107C9-0EDE-C6BB-7029-16A57EBB66E8}"/>
    <pc:docChg chg="addSld modSld">
      <pc:chgData name="Dileep Sathyan" userId="S::w0826453@myscc.ca::6fc70eda-072c-4ac7-85fe-dab4583d97f8" providerId="AD" clId="Web-{1D2107C9-0EDE-C6BB-7029-16A57EBB66E8}" dt="2023-04-21T22:08:19.482" v="27" actId="20577"/>
      <pc:docMkLst>
        <pc:docMk/>
      </pc:docMkLst>
      <pc:sldChg chg="modSp">
        <pc:chgData name="Dileep Sathyan" userId="S::w0826453@myscc.ca::6fc70eda-072c-4ac7-85fe-dab4583d97f8" providerId="AD" clId="Web-{1D2107C9-0EDE-C6BB-7029-16A57EBB66E8}" dt="2023-04-21T22:07:26.012" v="25" actId="14100"/>
        <pc:sldMkLst>
          <pc:docMk/>
          <pc:sldMk cId="1208724409" sldId="536"/>
        </pc:sldMkLst>
        <pc:picChg chg="mod">
          <ac:chgData name="Dileep Sathyan" userId="S::w0826453@myscc.ca::6fc70eda-072c-4ac7-85fe-dab4583d97f8" providerId="AD" clId="Web-{1D2107C9-0EDE-C6BB-7029-16A57EBB66E8}" dt="2023-04-21T22:07:26.012" v="25" actId="14100"/>
          <ac:picMkLst>
            <pc:docMk/>
            <pc:sldMk cId="1208724409" sldId="536"/>
            <ac:picMk id="8" creationId="{24DC7BC3-0275-6951-9482-7426C81B5D42}"/>
          </ac:picMkLst>
        </pc:picChg>
      </pc:sldChg>
      <pc:sldChg chg="addSp delSp modSp add replId">
        <pc:chgData name="Dileep Sathyan" userId="S::w0826453@myscc.ca::6fc70eda-072c-4ac7-85fe-dab4583d97f8" providerId="AD" clId="Web-{1D2107C9-0EDE-C6BB-7029-16A57EBB66E8}" dt="2023-04-21T22:08:19.482" v="27" actId="20577"/>
        <pc:sldMkLst>
          <pc:docMk/>
          <pc:sldMk cId="628393622" sldId="551"/>
        </pc:sldMkLst>
        <pc:spChg chg="mod">
          <ac:chgData name="Dileep Sathyan" userId="S::w0826453@myscc.ca::6fc70eda-072c-4ac7-85fe-dab4583d97f8" providerId="AD" clId="Web-{1D2107C9-0EDE-C6BB-7029-16A57EBB66E8}" dt="2023-04-21T21:55:53.985" v="23" actId="20577"/>
          <ac:spMkLst>
            <pc:docMk/>
            <pc:sldMk cId="628393622" sldId="551"/>
            <ac:spMk id="2" creationId="{EE30DEE9-2DBD-C997-C208-027230B5A3EA}"/>
          </ac:spMkLst>
        </pc:spChg>
        <pc:spChg chg="del">
          <ac:chgData name="Dileep Sathyan" userId="S::w0826453@myscc.ca::6fc70eda-072c-4ac7-85fe-dab4583d97f8" providerId="AD" clId="Web-{1D2107C9-0EDE-C6BB-7029-16A57EBB66E8}" dt="2023-04-21T21:55:13.406" v="9"/>
          <ac:spMkLst>
            <pc:docMk/>
            <pc:sldMk cId="628393622" sldId="551"/>
            <ac:spMk id="3" creationId="{D534491D-AF3A-C879-49E6-F11A17AC3008}"/>
          </ac:spMkLst>
        </pc:spChg>
        <pc:spChg chg="add del mod">
          <ac:chgData name="Dileep Sathyan" userId="S::w0826453@myscc.ca::6fc70eda-072c-4ac7-85fe-dab4583d97f8" providerId="AD" clId="Web-{1D2107C9-0EDE-C6BB-7029-16A57EBB66E8}" dt="2023-04-21T21:54:32.030" v="2"/>
          <ac:spMkLst>
            <pc:docMk/>
            <pc:sldMk cId="628393622" sldId="551"/>
            <ac:spMk id="6" creationId="{83519A20-938D-3C3E-9246-F44560DBB3B4}"/>
          </ac:spMkLst>
        </pc:spChg>
        <pc:spChg chg="mod">
          <ac:chgData name="Dileep Sathyan" userId="S::w0826453@myscc.ca::6fc70eda-072c-4ac7-85fe-dab4583d97f8" providerId="AD" clId="Web-{1D2107C9-0EDE-C6BB-7029-16A57EBB66E8}" dt="2023-04-21T22:08:19.482" v="27" actId="20577"/>
          <ac:spMkLst>
            <pc:docMk/>
            <pc:sldMk cId="628393622" sldId="551"/>
            <ac:spMk id="12" creationId="{87589984-5118-755C-3931-F98EE6B96D00}"/>
          </ac:spMkLst>
        </pc:spChg>
        <pc:picChg chg="add mod ord modCrop">
          <ac:chgData name="Dileep Sathyan" userId="S::w0826453@myscc.ca::6fc70eda-072c-4ac7-85fe-dab4583d97f8" providerId="AD" clId="Web-{1D2107C9-0EDE-C6BB-7029-16A57EBB66E8}" dt="2023-04-21T21:55:10.421" v="8" actId="1076"/>
          <ac:picMkLst>
            <pc:docMk/>
            <pc:sldMk cId="628393622" sldId="551"/>
            <ac:picMk id="7" creationId="{B84A2D34-8152-8BEB-3AF6-512244702FC3}"/>
          </ac:picMkLst>
        </pc:picChg>
        <pc:picChg chg="del">
          <ac:chgData name="Dileep Sathyan" userId="S::w0826453@myscc.ca::6fc70eda-072c-4ac7-85fe-dab4583d97f8" providerId="AD" clId="Web-{1D2107C9-0EDE-C6BB-7029-16A57EBB66E8}" dt="2023-04-21T21:54:30.233" v="1"/>
          <ac:picMkLst>
            <pc:docMk/>
            <pc:sldMk cId="628393622" sldId="551"/>
            <ac:picMk id="8" creationId="{24DC7BC3-0275-6951-9482-7426C81B5D42}"/>
          </ac:picMkLst>
        </pc:picChg>
      </pc:sldChg>
    </pc:docChg>
  </pc:docChgLst>
  <pc:docChgLst>
    <pc:chgData name="Dileep Sathyan" userId="S::w0826453@myscc.ca::6fc70eda-072c-4ac7-85fe-dab4583d97f8" providerId="AD" clId="Web-{3AB9A7FE-7391-2614-3CAC-58BB08CD6995}"/>
    <pc:docChg chg="addSld delSld modSld sldOrd">
      <pc:chgData name="Dileep Sathyan" userId="S::w0826453@myscc.ca::6fc70eda-072c-4ac7-85fe-dab4583d97f8" providerId="AD" clId="Web-{3AB9A7FE-7391-2614-3CAC-58BB08CD6995}" dt="2023-04-22T00:45:54.357" v="424" actId="1076"/>
      <pc:docMkLst>
        <pc:docMk/>
      </pc:docMkLst>
      <pc:sldChg chg="modSp">
        <pc:chgData name="Dileep Sathyan" userId="S::w0826453@myscc.ca::6fc70eda-072c-4ac7-85fe-dab4583d97f8" providerId="AD" clId="Web-{3AB9A7FE-7391-2614-3CAC-58BB08CD6995}" dt="2023-04-22T00:30:34.551" v="393" actId="14100"/>
        <pc:sldMkLst>
          <pc:docMk/>
          <pc:sldMk cId="3385861457" sldId="266"/>
        </pc:sldMkLst>
        <pc:spChg chg="mod">
          <ac:chgData name="Dileep Sathyan" userId="S::w0826453@myscc.ca::6fc70eda-072c-4ac7-85fe-dab4583d97f8" providerId="AD" clId="Web-{3AB9A7FE-7391-2614-3CAC-58BB08CD6995}" dt="2023-04-22T00:30:34.551" v="393" actId="14100"/>
          <ac:spMkLst>
            <pc:docMk/>
            <pc:sldMk cId="3385861457" sldId="266"/>
            <ac:spMk id="2" creationId="{F767485D-8572-21C7-30B7-0C32A946865C}"/>
          </ac:spMkLst>
        </pc:spChg>
        <pc:spChg chg="mod">
          <ac:chgData name="Dileep Sathyan" userId="S::w0826453@myscc.ca::6fc70eda-072c-4ac7-85fe-dab4583d97f8" providerId="AD" clId="Web-{3AB9A7FE-7391-2614-3CAC-58BB08CD6995}" dt="2023-04-22T00:26:05.426" v="372" actId="20577"/>
          <ac:spMkLst>
            <pc:docMk/>
            <pc:sldMk cId="3385861457" sldId="266"/>
            <ac:spMk id="4" creationId="{16A3AD7A-2DF7-9751-9F11-51B4A712C50A}"/>
          </ac:spMkLst>
        </pc:spChg>
        <pc:picChg chg="mod">
          <ac:chgData name="Dileep Sathyan" userId="S::w0826453@myscc.ca::6fc70eda-072c-4ac7-85fe-dab4583d97f8" providerId="AD" clId="Web-{3AB9A7FE-7391-2614-3CAC-58BB08CD6995}" dt="2023-04-21T22:36:20.250" v="146" actId="14100"/>
          <ac:picMkLst>
            <pc:docMk/>
            <pc:sldMk cId="3385861457" sldId="266"/>
            <ac:picMk id="3" creationId="{764C580E-B3D0-4C29-583E-E2167B549A57}"/>
          </ac:picMkLst>
        </pc:picChg>
      </pc:sldChg>
      <pc:sldChg chg="del">
        <pc:chgData name="Dileep Sathyan" userId="S::w0826453@myscc.ca::6fc70eda-072c-4ac7-85fe-dab4583d97f8" providerId="AD" clId="Web-{3AB9A7FE-7391-2614-3CAC-58BB08CD6995}" dt="2023-04-21T22:23:12.873" v="82"/>
        <pc:sldMkLst>
          <pc:docMk/>
          <pc:sldMk cId="2967083413" sldId="271"/>
        </pc:sldMkLst>
      </pc:sldChg>
      <pc:sldChg chg="del">
        <pc:chgData name="Dileep Sathyan" userId="S::w0826453@myscc.ca::6fc70eda-072c-4ac7-85fe-dab4583d97f8" providerId="AD" clId="Web-{3AB9A7FE-7391-2614-3CAC-58BB08CD6995}" dt="2023-04-22T00:16:55.329" v="310"/>
        <pc:sldMkLst>
          <pc:docMk/>
          <pc:sldMk cId="2767718559" sldId="272"/>
        </pc:sldMkLst>
      </pc:sldChg>
      <pc:sldChg chg="addSp delSp modSp">
        <pc:chgData name="Dileep Sathyan" userId="S::w0826453@myscc.ca::6fc70eda-072c-4ac7-85fe-dab4583d97f8" providerId="AD" clId="Web-{3AB9A7FE-7391-2614-3CAC-58BB08CD6995}" dt="2023-04-22T00:30:47.020" v="395" actId="20577"/>
        <pc:sldMkLst>
          <pc:docMk/>
          <pc:sldMk cId="1972725685" sldId="285"/>
        </pc:sldMkLst>
        <pc:spChg chg="mod">
          <ac:chgData name="Dileep Sathyan" userId="S::w0826453@myscc.ca::6fc70eda-072c-4ac7-85fe-dab4583d97f8" providerId="AD" clId="Web-{3AB9A7FE-7391-2614-3CAC-58BB08CD6995}" dt="2023-04-22T00:30:47.020" v="395" actId="20577"/>
          <ac:spMkLst>
            <pc:docMk/>
            <pc:sldMk cId="1972725685" sldId="285"/>
            <ac:spMk id="2" creationId="{7D1AA715-84D2-B6E0-AFF9-C3E7988D6226}"/>
          </ac:spMkLst>
        </pc:spChg>
        <pc:picChg chg="add mod">
          <ac:chgData name="Dileep Sathyan" userId="S::w0826453@myscc.ca::6fc70eda-072c-4ac7-85fe-dab4583d97f8" providerId="AD" clId="Web-{3AB9A7FE-7391-2614-3CAC-58BB08CD6995}" dt="2023-04-21T23:33:07.134" v="234" actId="14100"/>
          <ac:picMkLst>
            <pc:docMk/>
            <pc:sldMk cId="1972725685" sldId="285"/>
            <ac:picMk id="3" creationId="{64F2019A-3CA2-F0D7-69D8-E1CA1BFC81DC}"/>
          </ac:picMkLst>
        </pc:picChg>
        <pc:picChg chg="del">
          <ac:chgData name="Dileep Sathyan" userId="S::w0826453@myscc.ca::6fc70eda-072c-4ac7-85fe-dab4583d97f8" providerId="AD" clId="Web-{3AB9A7FE-7391-2614-3CAC-58BB08CD6995}" dt="2023-04-21T23:32:53.087" v="229"/>
          <ac:picMkLst>
            <pc:docMk/>
            <pc:sldMk cId="1972725685" sldId="285"/>
            <ac:picMk id="4" creationId="{3EA7C781-27FE-65DD-8EE6-96F6C283261E}"/>
          </ac:picMkLst>
        </pc:picChg>
      </pc:sldChg>
      <pc:sldChg chg="del">
        <pc:chgData name="Dileep Sathyan" userId="S::w0826453@myscc.ca::6fc70eda-072c-4ac7-85fe-dab4583d97f8" providerId="AD" clId="Web-{3AB9A7FE-7391-2614-3CAC-58BB08CD6995}" dt="2023-04-21T22:24:42.623" v="84"/>
        <pc:sldMkLst>
          <pc:docMk/>
          <pc:sldMk cId="611181941" sldId="286"/>
        </pc:sldMkLst>
      </pc:sldChg>
      <pc:sldChg chg="addSp delSp modSp">
        <pc:chgData name="Dileep Sathyan" userId="S::w0826453@myscc.ca::6fc70eda-072c-4ac7-85fe-dab4583d97f8" providerId="AD" clId="Web-{3AB9A7FE-7391-2614-3CAC-58BB08CD6995}" dt="2023-04-22T00:31:04.770" v="398" actId="20577"/>
        <pc:sldMkLst>
          <pc:docMk/>
          <pc:sldMk cId="1471891115" sldId="289"/>
        </pc:sldMkLst>
        <pc:spChg chg="mod">
          <ac:chgData name="Dileep Sathyan" userId="S::w0826453@myscc.ca::6fc70eda-072c-4ac7-85fe-dab4583d97f8" providerId="AD" clId="Web-{3AB9A7FE-7391-2614-3CAC-58BB08CD6995}" dt="2023-04-22T00:24:31.847" v="369" actId="1076"/>
          <ac:spMkLst>
            <pc:docMk/>
            <pc:sldMk cId="1471891115" sldId="289"/>
            <ac:spMk id="2" creationId="{536AB643-1458-D6A5-054A-8061F39D1EC6}"/>
          </ac:spMkLst>
        </pc:spChg>
        <pc:spChg chg="mod">
          <ac:chgData name="Dileep Sathyan" userId="S::w0826453@myscc.ca::6fc70eda-072c-4ac7-85fe-dab4583d97f8" providerId="AD" clId="Web-{3AB9A7FE-7391-2614-3CAC-58BB08CD6995}" dt="2023-04-22T00:31:04.770" v="398" actId="20577"/>
          <ac:spMkLst>
            <pc:docMk/>
            <pc:sldMk cId="1471891115" sldId="289"/>
            <ac:spMk id="5" creationId="{026B2427-AE22-F846-C495-F75A5FD1C85A}"/>
          </ac:spMkLst>
        </pc:spChg>
        <pc:picChg chg="add del mod">
          <ac:chgData name="Dileep Sathyan" userId="S::w0826453@myscc.ca::6fc70eda-072c-4ac7-85fe-dab4583d97f8" providerId="AD" clId="Web-{3AB9A7FE-7391-2614-3CAC-58BB08CD6995}" dt="2023-04-21T23:18:52.772" v="219"/>
          <ac:picMkLst>
            <pc:docMk/>
            <pc:sldMk cId="1471891115" sldId="289"/>
            <ac:picMk id="3" creationId="{20F12BF9-29C2-E904-247B-CBFBD957269A}"/>
          </ac:picMkLst>
        </pc:picChg>
        <pc:picChg chg="add mod">
          <ac:chgData name="Dileep Sathyan" userId="S::w0826453@myscc.ca::6fc70eda-072c-4ac7-85fe-dab4583d97f8" providerId="AD" clId="Web-{3AB9A7FE-7391-2614-3CAC-58BB08CD6995}" dt="2023-04-21T23:19:21.444" v="224" actId="14100"/>
          <ac:picMkLst>
            <pc:docMk/>
            <pc:sldMk cId="1471891115" sldId="289"/>
            <ac:picMk id="4" creationId="{B2C934C4-B44C-E395-0F46-FE32FE911169}"/>
          </ac:picMkLst>
        </pc:picChg>
        <pc:picChg chg="del">
          <ac:chgData name="Dileep Sathyan" userId="S::w0826453@myscc.ca::6fc70eda-072c-4ac7-85fe-dab4583d97f8" providerId="AD" clId="Web-{3AB9A7FE-7391-2614-3CAC-58BB08CD6995}" dt="2023-04-21T22:42:00.532" v="169"/>
          <ac:picMkLst>
            <pc:docMk/>
            <pc:sldMk cId="1471891115" sldId="289"/>
            <ac:picMk id="1026" creationId="{1A4B4974-F6F8-A217-7DF1-4896F7B901A8}"/>
          </ac:picMkLst>
        </pc:picChg>
      </pc:sldChg>
      <pc:sldChg chg="addSp delSp modSp">
        <pc:chgData name="Dileep Sathyan" userId="S::w0826453@myscc.ca::6fc70eda-072c-4ac7-85fe-dab4583d97f8" providerId="AD" clId="Web-{3AB9A7FE-7391-2614-3CAC-58BB08CD6995}" dt="2023-04-22T00:30:52.176" v="396" actId="20577"/>
        <pc:sldMkLst>
          <pc:docMk/>
          <pc:sldMk cId="952034732" sldId="290"/>
        </pc:sldMkLst>
        <pc:spChg chg="mod">
          <ac:chgData name="Dileep Sathyan" userId="S::w0826453@myscc.ca::6fc70eda-072c-4ac7-85fe-dab4583d97f8" providerId="AD" clId="Web-{3AB9A7FE-7391-2614-3CAC-58BB08CD6995}" dt="2023-04-22T00:30:52.176" v="396" actId="20577"/>
          <ac:spMkLst>
            <pc:docMk/>
            <pc:sldMk cId="952034732" sldId="290"/>
            <ac:spMk id="2" creationId="{30BF6084-0C94-D71E-7A90-ACC325A053D8}"/>
          </ac:spMkLst>
        </pc:spChg>
        <pc:spChg chg="mod">
          <ac:chgData name="Dileep Sathyan" userId="S::w0826453@myscc.ca::6fc70eda-072c-4ac7-85fe-dab4583d97f8" providerId="AD" clId="Web-{3AB9A7FE-7391-2614-3CAC-58BB08CD6995}" dt="2023-04-22T00:24:58.426" v="371" actId="14100"/>
          <ac:spMkLst>
            <pc:docMk/>
            <pc:sldMk cId="952034732" sldId="290"/>
            <ac:spMk id="6" creationId="{7CC6C05C-E79B-DE85-3B94-9A7C93AFA7E4}"/>
          </ac:spMkLst>
        </pc:spChg>
        <pc:picChg chg="del">
          <ac:chgData name="Dileep Sathyan" userId="S::w0826453@myscc.ca::6fc70eda-072c-4ac7-85fe-dab4583d97f8" providerId="AD" clId="Web-{3AB9A7FE-7391-2614-3CAC-58BB08CD6995}" dt="2023-04-21T23:27:18.039" v="225"/>
          <ac:picMkLst>
            <pc:docMk/>
            <pc:sldMk cId="952034732" sldId="290"/>
            <ac:picMk id="3" creationId="{216D7B2E-9C49-1A1F-874A-21507C4B14A9}"/>
          </ac:picMkLst>
        </pc:picChg>
        <pc:picChg chg="add mod">
          <ac:chgData name="Dileep Sathyan" userId="S::w0826453@myscc.ca::6fc70eda-072c-4ac7-85fe-dab4583d97f8" providerId="AD" clId="Web-{3AB9A7FE-7391-2614-3CAC-58BB08CD6995}" dt="2023-04-21T23:27:31.696" v="228" actId="14100"/>
          <ac:picMkLst>
            <pc:docMk/>
            <pc:sldMk cId="952034732" sldId="290"/>
            <ac:picMk id="4" creationId="{5FC64C60-0326-599A-9C93-F68591323A7D}"/>
          </ac:picMkLst>
        </pc:picChg>
      </pc:sldChg>
      <pc:sldChg chg="addSp delSp modSp">
        <pc:chgData name="Dileep Sathyan" userId="S::w0826453@myscc.ca::6fc70eda-072c-4ac7-85fe-dab4583d97f8" providerId="AD" clId="Web-{3AB9A7FE-7391-2614-3CAC-58BB08CD6995}" dt="2023-04-22T00:30:17.833" v="389" actId="20577"/>
        <pc:sldMkLst>
          <pc:docMk/>
          <pc:sldMk cId="3060544844" sldId="291"/>
        </pc:sldMkLst>
        <pc:spChg chg="mod">
          <ac:chgData name="Dileep Sathyan" userId="S::w0826453@myscc.ca::6fc70eda-072c-4ac7-85fe-dab4583d97f8" providerId="AD" clId="Web-{3AB9A7FE-7391-2614-3CAC-58BB08CD6995}" dt="2023-04-22T00:26:22.113" v="373" actId="20577"/>
          <ac:spMkLst>
            <pc:docMk/>
            <pc:sldMk cId="3060544844" sldId="291"/>
            <ac:spMk id="5" creationId="{3285B288-E679-AF77-B2B6-517BE5B54EB2}"/>
          </ac:spMkLst>
        </pc:spChg>
        <pc:spChg chg="mod">
          <ac:chgData name="Dileep Sathyan" userId="S::w0826453@myscc.ca::6fc70eda-072c-4ac7-85fe-dab4583d97f8" providerId="AD" clId="Web-{3AB9A7FE-7391-2614-3CAC-58BB08CD6995}" dt="2023-04-22T00:30:17.833" v="389" actId="20577"/>
          <ac:spMkLst>
            <pc:docMk/>
            <pc:sldMk cId="3060544844" sldId="291"/>
            <ac:spMk id="6" creationId="{CA1291A7-8736-2E62-89D1-7BB449392323}"/>
          </ac:spMkLst>
        </pc:spChg>
        <pc:picChg chg="del mod">
          <ac:chgData name="Dileep Sathyan" userId="S::w0826453@myscc.ca::6fc70eda-072c-4ac7-85fe-dab4583d97f8" providerId="AD" clId="Web-{3AB9A7FE-7391-2614-3CAC-58BB08CD6995}" dt="2023-04-21T23:34:07.947" v="245"/>
          <ac:picMkLst>
            <pc:docMk/>
            <pc:sldMk cId="3060544844" sldId="291"/>
            <ac:picMk id="2" creationId="{CF0152D5-6146-4AF0-6B38-657713FC61B2}"/>
          </ac:picMkLst>
        </pc:picChg>
        <pc:picChg chg="add mod">
          <ac:chgData name="Dileep Sathyan" userId="S::w0826453@myscc.ca::6fc70eda-072c-4ac7-85fe-dab4583d97f8" providerId="AD" clId="Web-{3AB9A7FE-7391-2614-3CAC-58BB08CD6995}" dt="2023-04-21T23:34:17.369" v="249" actId="1076"/>
          <ac:picMkLst>
            <pc:docMk/>
            <pc:sldMk cId="3060544844" sldId="291"/>
            <ac:picMk id="4" creationId="{D5B90365-E9E0-FC8F-EF38-113373C44696}"/>
          </ac:picMkLst>
        </pc:picChg>
      </pc:sldChg>
      <pc:sldChg chg="addSp delSp modSp">
        <pc:chgData name="Dileep Sathyan" userId="S::w0826453@myscc.ca::6fc70eda-072c-4ac7-85fe-dab4583d97f8" providerId="AD" clId="Web-{3AB9A7FE-7391-2614-3CAC-58BB08CD6995}" dt="2023-04-22T00:30:58.676" v="397" actId="20577"/>
        <pc:sldMkLst>
          <pc:docMk/>
          <pc:sldMk cId="24705877" sldId="292"/>
        </pc:sldMkLst>
        <pc:spChg chg="mod">
          <ac:chgData name="Dileep Sathyan" userId="S::w0826453@myscc.ca::6fc70eda-072c-4ac7-85fe-dab4583d97f8" providerId="AD" clId="Web-{3AB9A7FE-7391-2614-3CAC-58BB08CD6995}" dt="2023-04-22T00:30:58.676" v="397" actId="20577"/>
          <ac:spMkLst>
            <pc:docMk/>
            <pc:sldMk cId="24705877" sldId="292"/>
            <ac:spMk id="8" creationId="{7D48A542-EA65-8BD9-799C-FA643A210016}"/>
          </ac:spMkLst>
        </pc:spChg>
        <pc:picChg chg="add del mod">
          <ac:chgData name="Dileep Sathyan" userId="S::w0826453@myscc.ca::6fc70eda-072c-4ac7-85fe-dab4583d97f8" providerId="AD" clId="Web-{3AB9A7FE-7391-2614-3CAC-58BB08CD6995}" dt="2023-04-21T23:14:42.147" v="210"/>
          <ac:picMkLst>
            <pc:docMk/>
            <pc:sldMk cId="24705877" sldId="292"/>
            <ac:picMk id="3" creationId="{7E1C55FD-8FF7-E65C-0526-084BF0D89F97}"/>
          </ac:picMkLst>
        </pc:picChg>
        <pc:picChg chg="add del mod">
          <ac:chgData name="Dileep Sathyan" userId="S::w0826453@myscc.ca::6fc70eda-072c-4ac7-85fe-dab4583d97f8" providerId="AD" clId="Web-{3AB9A7FE-7391-2614-3CAC-58BB08CD6995}" dt="2023-04-21T23:14:43.881" v="211"/>
          <ac:picMkLst>
            <pc:docMk/>
            <pc:sldMk cId="24705877" sldId="292"/>
            <ac:picMk id="4" creationId="{EAD32691-1873-A6FD-5848-CAF471A34B88}"/>
          </ac:picMkLst>
        </pc:picChg>
        <pc:picChg chg="add del mod">
          <ac:chgData name="Dileep Sathyan" userId="S::w0826453@myscc.ca::6fc70eda-072c-4ac7-85fe-dab4583d97f8" providerId="AD" clId="Web-{3AB9A7FE-7391-2614-3CAC-58BB08CD6995}" dt="2023-04-22T00:23:03.206" v="359"/>
          <ac:picMkLst>
            <pc:docMk/>
            <pc:sldMk cId="24705877" sldId="292"/>
            <ac:picMk id="5" creationId="{EA3D3CA8-873C-C94C-B431-828C09D29FC8}"/>
          </ac:picMkLst>
        </pc:picChg>
        <pc:picChg chg="add mod">
          <ac:chgData name="Dileep Sathyan" userId="S::w0826453@myscc.ca::6fc70eda-072c-4ac7-85fe-dab4583d97f8" providerId="AD" clId="Web-{3AB9A7FE-7391-2614-3CAC-58BB08CD6995}" dt="2023-04-21T23:16:10.334" v="218" actId="1076"/>
          <ac:picMkLst>
            <pc:docMk/>
            <pc:sldMk cId="24705877" sldId="292"/>
            <ac:picMk id="6" creationId="{74016FEE-0302-847D-0018-1B127F17F1FE}"/>
          </ac:picMkLst>
        </pc:picChg>
        <pc:picChg chg="add mod">
          <ac:chgData name="Dileep Sathyan" userId="S::w0826453@myscc.ca::6fc70eda-072c-4ac7-85fe-dab4583d97f8" providerId="AD" clId="Web-{3AB9A7FE-7391-2614-3CAC-58BB08CD6995}" dt="2023-04-22T00:23:10.613" v="362" actId="14100"/>
          <ac:picMkLst>
            <pc:docMk/>
            <pc:sldMk cId="24705877" sldId="292"/>
            <ac:picMk id="7" creationId="{BA000F45-DCC6-C898-A987-BEF2D6CD046A}"/>
          </ac:picMkLst>
        </pc:picChg>
        <pc:picChg chg="del">
          <ac:chgData name="Dileep Sathyan" userId="S::w0826453@myscc.ca::6fc70eda-072c-4ac7-85fe-dab4583d97f8" providerId="AD" clId="Web-{3AB9A7FE-7391-2614-3CAC-58BB08CD6995}" dt="2023-04-21T23:11:50.662" v="199"/>
          <ac:picMkLst>
            <pc:docMk/>
            <pc:sldMk cId="24705877" sldId="292"/>
            <ac:picMk id="1026" creationId="{1EDF12DE-E185-E222-EBEF-205456B46CC1}"/>
          </ac:picMkLst>
        </pc:picChg>
      </pc:sldChg>
      <pc:sldChg chg="addSp delSp modSp">
        <pc:chgData name="Dileep Sathyan" userId="S::w0826453@myscc.ca::6fc70eda-072c-4ac7-85fe-dab4583d97f8" providerId="AD" clId="Web-{3AB9A7FE-7391-2614-3CAC-58BB08CD6995}" dt="2023-04-22T00:30:26.270" v="391" actId="20577"/>
        <pc:sldMkLst>
          <pc:docMk/>
          <pc:sldMk cId="2409566928" sldId="295"/>
        </pc:sldMkLst>
        <pc:spChg chg="mod">
          <ac:chgData name="Dileep Sathyan" userId="S::w0826453@myscc.ca::6fc70eda-072c-4ac7-85fe-dab4583d97f8" providerId="AD" clId="Web-{3AB9A7FE-7391-2614-3CAC-58BB08CD6995}" dt="2023-04-22T00:30:26.270" v="391" actId="20577"/>
          <ac:spMkLst>
            <pc:docMk/>
            <pc:sldMk cId="2409566928" sldId="295"/>
            <ac:spMk id="3" creationId="{46A68D90-208F-6092-1FE2-5D4DF64EC281}"/>
          </ac:spMkLst>
        </pc:spChg>
        <pc:spChg chg="mod">
          <ac:chgData name="Dileep Sathyan" userId="S::w0826453@myscc.ca::6fc70eda-072c-4ac7-85fe-dab4583d97f8" providerId="AD" clId="Web-{3AB9A7FE-7391-2614-3CAC-58BB08CD6995}" dt="2023-04-21T22:37:14.375" v="150" actId="14100"/>
          <ac:spMkLst>
            <pc:docMk/>
            <pc:sldMk cId="2409566928" sldId="295"/>
            <ac:spMk id="5" creationId="{3285B288-E679-AF77-B2B6-517BE5B54EB2}"/>
          </ac:spMkLst>
        </pc:spChg>
        <pc:picChg chg="add del mod">
          <ac:chgData name="Dileep Sathyan" userId="S::w0826453@myscc.ca::6fc70eda-072c-4ac7-85fe-dab4583d97f8" providerId="AD" clId="Web-{3AB9A7FE-7391-2614-3CAC-58BB08CD6995}" dt="2023-04-21T23:40:22.260" v="250"/>
          <ac:picMkLst>
            <pc:docMk/>
            <pc:sldMk cId="2409566928" sldId="295"/>
            <ac:picMk id="2" creationId="{7663D4E1-3567-C686-0DA2-DEC6D6E053FF}"/>
          </ac:picMkLst>
        </pc:picChg>
        <pc:picChg chg="add del mod">
          <ac:chgData name="Dileep Sathyan" userId="S::w0826453@myscc.ca::6fc70eda-072c-4ac7-85fe-dab4583d97f8" providerId="AD" clId="Web-{3AB9A7FE-7391-2614-3CAC-58BB08CD6995}" dt="2023-04-21T23:33:57.618" v="243"/>
          <ac:picMkLst>
            <pc:docMk/>
            <pc:sldMk cId="2409566928" sldId="295"/>
            <ac:picMk id="4" creationId="{E8F7B721-1067-8851-E90B-9A08F412E7E2}"/>
          </ac:picMkLst>
        </pc:picChg>
        <pc:picChg chg="add mod">
          <ac:chgData name="Dileep Sathyan" userId="S::w0826453@myscc.ca::6fc70eda-072c-4ac7-85fe-dab4583d97f8" providerId="AD" clId="Web-{3AB9A7FE-7391-2614-3CAC-58BB08CD6995}" dt="2023-04-21T23:40:34.307" v="255" actId="1076"/>
          <ac:picMkLst>
            <pc:docMk/>
            <pc:sldMk cId="2409566928" sldId="295"/>
            <ac:picMk id="6" creationId="{C1CDA43B-8CAA-ADA7-1A27-111A75626B65}"/>
          </ac:picMkLst>
        </pc:picChg>
      </pc:sldChg>
      <pc:sldChg chg="del">
        <pc:chgData name="Dileep Sathyan" userId="S::w0826453@myscc.ca::6fc70eda-072c-4ac7-85fe-dab4583d97f8" providerId="AD" clId="Web-{3AB9A7FE-7391-2614-3CAC-58BB08CD6995}" dt="2023-04-21T22:34:57.484" v="143"/>
        <pc:sldMkLst>
          <pc:docMk/>
          <pc:sldMk cId="658005282" sldId="300"/>
        </pc:sldMkLst>
      </pc:sldChg>
      <pc:sldChg chg="del">
        <pc:chgData name="Dileep Sathyan" userId="S::w0826453@myscc.ca::6fc70eda-072c-4ac7-85fe-dab4583d97f8" providerId="AD" clId="Web-{3AB9A7FE-7391-2614-3CAC-58BB08CD6995}" dt="2023-04-21T22:22:35.138" v="64"/>
        <pc:sldMkLst>
          <pc:docMk/>
          <pc:sldMk cId="2431322431" sldId="305"/>
        </pc:sldMkLst>
      </pc:sldChg>
      <pc:sldChg chg="addSp delSp modSp">
        <pc:chgData name="Dileep Sathyan" userId="S::w0826453@myscc.ca::6fc70eda-072c-4ac7-85fe-dab4583d97f8" providerId="AD" clId="Web-{3AB9A7FE-7391-2614-3CAC-58BB08CD6995}" dt="2023-04-22T00:31:33.755" v="403" actId="20577"/>
        <pc:sldMkLst>
          <pc:docMk/>
          <pc:sldMk cId="3881281785" sldId="307"/>
        </pc:sldMkLst>
        <pc:spChg chg="del">
          <ac:chgData name="Dileep Sathyan" userId="S::w0826453@myscc.ca::6fc70eda-072c-4ac7-85fe-dab4583d97f8" providerId="AD" clId="Web-{3AB9A7FE-7391-2614-3CAC-58BB08CD6995}" dt="2023-04-21T22:34:04.546" v="138"/>
          <ac:spMkLst>
            <pc:docMk/>
            <pc:sldMk cId="3881281785" sldId="307"/>
            <ac:spMk id="5" creationId="{3285B288-E679-AF77-B2B6-517BE5B54EB2}"/>
          </ac:spMkLst>
        </pc:spChg>
        <pc:spChg chg="add mod">
          <ac:chgData name="Dileep Sathyan" userId="S::w0826453@myscc.ca::6fc70eda-072c-4ac7-85fe-dab4583d97f8" providerId="AD" clId="Web-{3AB9A7FE-7391-2614-3CAC-58BB08CD6995}" dt="2023-04-21T22:34:09.046" v="141" actId="20577"/>
          <ac:spMkLst>
            <pc:docMk/>
            <pc:sldMk cId="3881281785" sldId="307"/>
            <ac:spMk id="6" creationId="{BD1F89DD-0C63-04CF-E255-CBEC59F83D02}"/>
          </ac:spMkLst>
        </pc:spChg>
        <pc:spChg chg="mod">
          <ac:chgData name="Dileep Sathyan" userId="S::w0826453@myscc.ca::6fc70eda-072c-4ac7-85fe-dab4583d97f8" providerId="AD" clId="Web-{3AB9A7FE-7391-2614-3CAC-58BB08CD6995}" dt="2023-04-22T00:31:33.755" v="403" actId="20577"/>
          <ac:spMkLst>
            <pc:docMk/>
            <pc:sldMk cId="3881281785" sldId="307"/>
            <ac:spMk id="7" creationId="{079C73B0-CDE8-30B8-2CDE-CBA6C0AEE923}"/>
          </ac:spMkLst>
        </pc:spChg>
        <pc:picChg chg="add mod">
          <ac:chgData name="Dileep Sathyan" userId="S::w0826453@myscc.ca::6fc70eda-072c-4ac7-85fe-dab4583d97f8" providerId="AD" clId="Web-{3AB9A7FE-7391-2614-3CAC-58BB08CD6995}" dt="2023-04-21T22:33:50.562" v="137" actId="1076"/>
          <ac:picMkLst>
            <pc:docMk/>
            <pc:sldMk cId="3881281785" sldId="307"/>
            <ac:picMk id="2" creationId="{36165B1D-8BC2-A01E-D977-62E01E2A8144}"/>
          </ac:picMkLst>
        </pc:picChg>
        <pc:picChg chg="del">
          <ac:chgData name="Dileep Sathyan" userId="S::w0826453@myscc.ca::6fc70eda-072c-4ac7-85fe-dab4583d97f8" providerId="AD" clId="Web-{3AB9A7FE-7391-2614-3CAC-58BB08CD6995}" dt="2023-04-21T22:33:39.468" v="133"/>
          <ac:picMkLst>
            <pc:docMk/>
            <pc:sldMk cId="3881281785" sldId="307"/>
            <ac:picMk id="4" creationId="{EBD9349D-5993-938D-CC2D-8B8957DC2430}"/>
          </ac:picMkLst>
        </pc:picChg>
      </pc:sldChg>
      <pc:sldChg chg="addSp delSp modSp">
        <pc:chgData name="Dileep Sathyan" userId="S::w0826453@myscc.ca::6fc70eda-072c-4ac7-85fe-dab4583d97f8" providerId="AD" clId="Web-{3AB9A7FE-7391-2614-3CAC-58BB08CD6995}" dt="2023-04-22T00:33:30.724" v="414" actId="20577"/>
        <pc:sldMkLst>
          <pc:docMk/>
          <pc:sldMk cId="3587644945" sldId="311"/>
        </pc:sldMkLst>
        <pc:spChg chg="mod">
          <ac:chgData name="Dileep Sathyan" userId="S::w0826453@myscc.ca::6fc70eda-072c-4ac7-85fe-dab4583d97f8" providerId="AD" clId="Web-{3AB9A7FE-7391-2614-3CAC-58BB08CD6995}" dt="2023-04-22T00:33:30.724" v="414" actId="20577"/>
          <ac:spMkLst>
            <pc:docMk/>
            <pc:sldMk cId="3587644945" sldId="311"/>
            <ac:spMk id="8" creationId="{7D48A542-EA65-8BD9-799C-FA643A210016}"/>
          </ac:spMkLst>
        </pc:spChg>
        <pc:picChg chg="add mod">
          <ac:chgData name="Dileep Sathyan" userId="S::w0826453@myscc.ca::6fc70eda-072c-4ac7-85fe-dab4583d97f8" providerId="AD" clId="Web-{3AB9A7FE-7391-2614-3CAC-58BB08CD6995}" dt="2023-04-21T23:41:51.807" v="260" actId="1076"/>
          <ac:picMkLst>
            <pc:docMk/>
            <pc:sldMk cId="3587644945" sldId="311"/>
            <ac:picMk id="2" creationId="{73356A16-4B48-A709-A14A-03261C01C1A3}"/>
          </ac:picMkLst>
        </pc:picChg>
        <pc:picChg chg="del">
          <ac:chgData name="Dileep Sathyan" userId="S::w0826453@myscc.ca::6fc70eda-072c-4ac7-85fe-dab4583d97f8" providerId="AD" clId="Web-{3AB9A7FE-7391-2614-3CAC-58BB08CD6995}" dt="2023-04-21T23:41:41.495" v="256"/>
          <ac:picMkLst>
            <pc:docMk/>
            <pc:sldMk cId="3587644945" sldId="311"/>
            <ac:picMk id="3" creationId="{EB9C8E2D-75D5-0E85-217F-3277ACAFEBF7}"/>
          </ac:picMkLst>
        </pc:picChg>
      </pc:sldChg>
      <pc:sldChg chg="del">
        <pc:chgData name="Dileep Sathyan" userId="S::w0826453@myscc.ca::6fc70eda-072c-4ac7-85fe-dab4583d97f8" providerId="AD" clId="Web-{3AB9A7FE-7391-2614-3CAC-58BB08CD6995}" dt="2023-04-21T22:35:53.265" v="145"/>
        <pc:sldMkLst>
          <pc:docMk/>
          <pc:sldMk cId="3327047661" sldId="315"/>
        </pc:sldMkLst>
      </pc:sldChg>
      <pc:sldChg chg="addSp delSp modSp">
        <pc:chgData name="Dileep Sathyan" userId="S::w0826453@myscc.ca::6fc70eda-072c-4ac7-85fe-dab4583d97f8" providerId="AD" clId="Web-{3AB9A7FE-7391-2614-3CAC-58BB08CD6995}" dt="2023-04-22T00:45:54.357" v="424" actId="1076"/>
        <pc:sldMkLst>
          <pc:docMk/>
          <pc:sldMk cId="1702458883" sldId="316"/>
        </pc:sldMkLst>
        <pc:picChg chg="add mod">
          <ac:chgData name="Dileep Sathyan" userId="S::w0826453@myscc.ca::6fc70eda-072c-4ac7-85fe-dab4583d97f8" providerId="AD" clId="Web-{3AB9A7FE-7391-2614-3CAC-58BB08CD6995}" dt="2023-04-22T00:45:54.357" v="424" actId="1076"/>
          <ac:picMkLst>
            <pc:docMk/>
            <pc:sldMk cId="1702458883" sldId="316"/>
            <ac:picMk id="2" creationId="{CD331F0F-6C0C-CC66-9BB5-74F45F692E79}"/>
          </ac:picMkLst>
        </pc:picChg>
        <pc:picChg chg="del">
          <ac:chgData name="Dileep Sathyan" userId="S::w0826453@myscc.ca::6fc70eda-072c-4ac7-85fe-dab4583d97f8" providerId="AD" clId="Web-{3AB9A7FE-7391-2614-3CAC-58BB08CD6995}" dt="2023-04-22T00:45:40.967" v="420"/>
          <ac:picMkLst>
            <pc:docMk/>
            <pc:sldMk cId="1702458883" sldId="316"/>
            <ac:picMk id="7" creationId="{F7BEFDC5-6F43-C4F4-6B82-D5C506D4CCDF}"/>
          </ac:picMkLst>
        </pc:picChg>
      </pc:sldChg>
      <pc:sldChg chg="addSp delSp modSp">
        <pc:chgData name="Dileep Sathyan" userId="S::w0826453@myscc.ca::6fc70eda-072c-4ac7-85fe-dab4583d97f8" providerId="AD" clId="Web-{3AB9A7FE-7391-2614-3CAC-58BB08CD6995}" dt="2023-04-22T00:26:42.098" v="374" actId="20577"/>
        <pc:sldMkLst>
          <pc:docMk/>
          <pc:sldMk cId="1558294750" sldId="317"/>
        </pc:sldMkLst>
        <pc:spChg chg="mod">
          <ac:chgData name="Dileep Sathyan" userId="S::w0826453@myscc.ca::6fc70eda-072c-4ac7-85fe-dab4583d97f8" providerId="AD" clId="Web-{3AB9A7FE-7391-2614-3CAC-58BB08CD6995}" dt="2023-04-22T00:26:42.098" v="374" actId="20577"/>
          <ac:spMkLst>
            <pc:docMk/>
            <pc:sldMk cId="1558294750" sldId="317"/>
            <ac:spMk id="3" creationId="{97139E0F-4A5E-794D-65F2-E5B627CCB9E8}"/>
          </ac:spMkLst>
        </pc:spChg>
        <pc:picChg chg="mod">
          <ac:chgData name="Dileep Sathyan" userId="S::w0826453@myscc.ca::6fc70eda-072c-4ac7-85fe-dab4583d97f8" providerId="AD" clId="Web-{3AB9A7FE-7391-2614-3CAC-58BB08CD6995}" dt="2023-04-21T23:43:07.823" v="265" actId="14100"/>
          <ac:picMkLst>
            <pc:docMk/>
            <pc:sldMk cId="1558294750" sldId="317"/>
            <ac:picMk id="2" creationId="{2E3A6D0A-AD48-A8D2-7F55-560D025AF9DE}"/>
          </ac:picMkLst>
        </pc:picChg>
        <pc:picChg chg="del">
          <ac:chgData name="Dileep Sathyan" userId="S::w0826453@myscc.ca::6fc70eda-072c-4ac7-85fe-dab4583d97f8" providerId="AD" clId="Web-{3AB9A7FE-7391-2614-3CAC-58BB08CD6995}" dt="2023-04-21T23:42:52.932" v="261"/>
          <ac:picMkLst>
            <pc:docMk/>
            <pc:sldMk cId="1558294750" sldId="317"/>
            <ac:picMk id="5" creationId="{E84638DA-C2CB-8269-D74F-D27BD67267DC}"/>
          </ac:picMkLst>
        </pc:picChg>
        <pc:picChg chg="add mod">
          <ac:chgData name="Dileep Sathyan" userId="S::w0826453@myscc.ca::6fc70eda-072c-4ac7-85fe-dab4583d97f8" providerId="AD" clId="Web-{3AB9A7FE-7391-2614-3CAC-58BB08CD6995}" dt="2023-04-21T23:43:15.917" v="266" actId="1076"/>
          <ac:picMkLst>
            <pc:docMk/>
            <pc:sldMk cId="1558294750" sldId="317"/>
            <ac:picMk id="6" creationId="{43DA83F2-82CC-6FCB-342D-7AEB8407F3E9}"/>
          </ac:picMkLst>
        </pc:picChg>
      </pc:sldChg>
      <pc:sldChg chg="addSp delSp modSp">
        <pc:chgData name="Dileep Sathyan" userId="S::w0826453@myscc.ca::6fc70eda-072c-4ac7-85fe-dab4583d97f8" providerId="AD" clId="Web-{3AB9A7FE-7391-2614-3CAC-58BB08CD6995}" dt="2023-04-22T00:26:59.410" v="378" actId="20577"/>
        <pc:sldMkLst>
          <pc:docMk/>
          <pc:sldMk cId="428880647" sldId="320"/>
        </pc:sldMkLst>
        <pc:spChg chg="mod">
          <ac:chgData name="Dileep Sathyan" userId="S::w0826453@myscc.ca::6fc70eda-072c-4ac7-85fe-dab4583d97f8" providerId="AD" clId="Web-{3AB9A7FE-7391-2614-3CAC-58BB08CD6995}" dt="2023-04-22T00:26:59.410" v="378" actId="20577"/>
          <ac:spMkLst>
            <pc:docMk/>
            <pc:sldMk cId="428880647" sldId="320"/>
            <ac:spMk id="3" creationId="{97139E0F-4A5E-794D-65F2-E5B627CCB9E8}"/>
          </ac:spMkLst>
        </pc:spChg>
        <pc:picChg chg="add mod">
          <ac:chgData name="Dileep Sathyan" userId="S::w0826453@myscc.ca::6fc70eda-072c-4ac7-85fe-dab4583d97f8" providerId="AD" clId="Web-{3AB9A7FE-7391-2614-3CAC-58BB08CD6995}" dt="2023-04-21T23:59:19.779" v="276" actId="14100"/>
          <ac:picMkLst>
            <pc:docMk/>
            <pc:sldMk cId="428880647" sldId="320"/>
            <ac:picMk id="2" creationId="{843CE611-6BA6-3AA5-E641-C3BE152670A4}"/>
          </ac:picMkLst>
        </pc:picChg>
        <pc:picChg chg="mod">
          <ac:chgData name="Dileep Sathyan" userId="S::w0826453@myscc.ca::6fc70eda-072c-4ac7-85fe-dab4583d97f8" providerId="AD" clId="Web-{3AB9A7FE-7391-2614-3CAC-58BB08CD6995}" dt="2023-04-21T23:43:51.604" v="271" actId="14100"/>
          <ac:picMkLst>
            <pc:docMk/>
            <pc:sldMk cId="428880647" sldId="320"/>
            <ac:picMk id="7" creationId="{098DE0A3-ACD1-6B76-3D53-547EA54B627F}"/>
          </ac:picMkLst>
        </pc:picChg>
        <pc:picChg chg="del mod">
          <ac:chgData name="Dileep Sathyan" userId="S::w0826453@myscc.ca::6fc70eda-072c-4ac7-85fe-dab4583d97f8" providerId="AD" clId="Web-{3AB9A7FE-7391-2614-3CAC-58BB08CD6995}" dt="2023-04-21T23:59:07.904" v="272"/>
          <ac:picMkLst>
            <pc:docMk/>
            <pc:sldMk cId="428880647" sldId="320"/>
            <ac:picMk id="8" creationId="{61D5160A-77E4-575D-C0C3-EFBF2DB00145}"/>
          </ac:picMkLst>
        </pc:picChg>
      </pc:sldChg>
      <pc:sldChg chg="delSp modSp">
        <pc:chgData name="Dileep Sathyan" userId="S::w0826453@myscc.ca::6fc70eda-072c-4ac7-85fe-dab4583d97f8" providerId="AD" clId="Web-{3AB9A7FE-7391-2614-3CAC-58BB08CD6995}" dt="2023-04-22T00:28:35.676" v="383" actId="14100"/>
        <pc:sldMkLst>
          <pc:docMk/>
          <pc:sldMk cId="1938236217" sldId="323"/>
        </pc:sldMkLst>
        <pc:spChg chg="mod">
          <ac:chgData name="Dileep Sathyan" userId="S::w0826453@myscc.ca::6fc70eda-072c-4ac7-85fe-dab4583d97f8" providerId="AD" clId="Web-{3AB9A7FE-7391-2614-3CAC-58BB08CD6995}" dt="2023-04-22T00:27:18.176" v="379" actId="14100"/>
          <ac:spMkLst>
            <pc:docMk/>
            <pc:sldMk cId="1938236217" sldId="323"/>
            <ac:spMk id="4" creationId="{2559F244-4AA1-2A19-C34C-A4573DFAAF89}"/>
          </ac:spMkLst>
        </pc:spChg>
        <pc:spChg chg="mod">
          <ac:chgData name="Dileep Sathyan" userId="S::w0826453@myscc.ca::6fc70eda-072c-4ac7-85fe-dab4583d97f8" providerId="AD" clId="Web-{3AB9A7FE-7391-2614-3CAC-58BB08CD6995}" dt="2023-04-22T00:28:35.676" v="383" actId="14100"/>
          <ac:spMkLst>
            <pc:docMk/>
            <pc:sldMk cId="1938236217" sldId="323"/>
            <ac:spMk id="7" creationId="{8EFD500C-D5F7-4910-88E0-CD887E6EA68C}"/>
          </ac:spMkLst>
        </pc:spChg>
        <pc:spChg chg="del">
          <ac:chgData name="Dileep Sathyan" userId="S::w0826453@myscc.ca::6fc70eda-072c-4ac7-85fe-dab4583d97f8" providerId="AD" clId="Web-{3AB9A7FE-7391-2614-3CAC-58BB08CD6995}" dt="2023-04-22T00:19:36.642" v="338"/>
          <ac:spMkLst>
            <pc:docMk/>
            <pc:sldMk cId="1938236217" sldId="323"/>
            <ac:spMk id="10" creationId="{3BB49F7F-19A8-C0F9-44C1-AC853B653158}"/>
          </ac:spMkLst>
        </pc:spChg>
      </pc:sldChg>
      <pc:sldChg chg="modSp mod modClrScheme chgLayout">
        <pc:chgData name="Dileep Sathyan" userId="S::w0826453@myscc.ca::6fc70eda-072c-4ac7-85fe-dab4583d97f8" providerId="AD" clId="Web-{3AB9A7FE-7391-2614-3CAC-58BB08CD6995}" dt="2023-04-21T22:39:37.766" v="163"/>
        <pc:sldMkLst>
          <pc:docMk/>
          <pc:sldMk cId="1723491119" sldId="530"/>
        </pc:sldMkLst>
        <pc:spChg chg="mod">
          <ac:chgData name="Dileep Sathyan" userId="S::w0826453@myscc.ca::6fc70eda-072c-4ac7-85fe-dab4583d97f8" providerId="AD" clId="Web-{3AB9A7FE-7391-2614-3CAC-58BB08CD6995}" dt="2023-04-21T22:39:37.766" v="163"/>
          <ac:spMkLst>
            <pc:docMk/>
            <pc:sldMk cId="1723491119" sldId="530"/>
            <ac:spMk id="2" creationId="{DC870DB4-0446-EF22-E8E0-3A5B83923AC0}"/>
          </ac:spMkLst>
        </pc:spChg>
        <pc:spChg chg="mod">
          <ac:chgData name="Dileep Sathyan" userId="S::w0826453@myscc.ca::6fc70eda-072c-4ac7-85fe-dab4583d97f8" providerId="AD" clId="Web-{3AB9A7FE-7391-2614-3CAC-58BB08CD6995}" dt="2023-04-21T22:39:37.766" v="163"/>
          <ac:spMkLst>
            <pc:docMk/>
            <pc:sldMk cId="1723491119" sldId="530"/>
            <ac:spMk id="3" creationId="{696329B1-2D04-0F3A-1081-C5117D8CE122}"/>
          </ac:spMkLst>
        </pc:spChg>
      </pc:sldChg>
      <pc:sldChg chg="del">
        <pc:chgData name="Dileep Sathyan" userId="S::w0826453@myscc.ca::6fc70eda-072c-4ac7-85fe-dab4583d97f8" providerId="AD" clId="Web-{3AB9A7FE-7391-2614-3CAC-58BB08CD6995}" dt="2023-04-21T22:45:34.876" v="192"/>
        <pc:sldMkLst>
          <pc:docMk/>
          <pc:sldMk cId="3548027083" sldId="531"/>
        </pc:sldMkLst>
      </pc:sldChg>
      <pc:sldChg chg="del">
        <pc:chgData name="Dileep Sathyan" userId="S::w0826453@myscc.ca::6fc70eda-072c-4ac7-85fe-dab4583d97f8" providerId="AD" clId="Web-{3AB9A7FE-7391-2614-3CAC-58BB08CD6995}" dt="2023-04-21T22:45:31.845" v="191"/>
        <pc:sldMkLst>
          <pc:docMk/>
          <pc:sldMk cId="3380759881" sldId="533"/>
        </pc:sldMkLst>
      </pc:sldChg>
      <pc:sldChg chg="modSp del">
        <pc:chgData name="Dileep Sathyan" userId="S::w0826453@myscc.ca::6fc70eda-072c-4ac7-85fe-dab4583d97f8" providerId="AD" clId="Web-{3AB9A7FE-7391-2614-3CAC-58BB08CD6995}" dt="2023-04-21T22:28:49.467" v="107"/>
        <pc:sldMkLst>
          <pc:docMk/>
          <pc:sldMk cId="548476299" sldId="534"/>
        </pc:sldMkLst>
        <pc:spChg chg="mod">
          <ac:chgData name="Dileep Sathyan" userId="S::w0826453@myscc.ca::6fc70eda-072c-4ac7-85fe-dab4583d97f8" providerId="AD" clId="Web-{3AB9A7FE-7391-2614-3CAC-58BB08CD6995}" dt="2023-04-21T22:26:49.514" v="100" actId="20577"/>
          <ac:spMkLst>
            <pc:docMk/>
            <pc:sldMk cId="548476299" sldId="534"/>
            <ac:spMk id="2" creationId="{797310B5-D907-A977-7A9C-69F8BEB7BB3F}"/>
          </ac:spMkLst>
        </pc:spChg>
        <pc:spChg chg="mod">
          <ac:chgData name="Dileep Sathyan" userId="S::w0826453@myscc.ca::6fc70eda-072c-4ac7-85fe-dab4583d97f8" providerId="AD" clId="Web-{3AB9A7FE-7391-2614-3CAC-58BB08CD6995}" dt="2023-04-21T22:27:02.920" v="103" actId="20577"/>
          <ac:spMkLst>
            <pc:docMk/>
            <pc:sldMk cId="548476299" sldId="534"/>
            <ac:spMk id="3" creationId="{C05FF0B8-5B51-7376-0271-8D849CA3F8A8}"/>
          </ac:spMkLst>
        </pc:spChg>
      </pc:sldChg>
      <pc:sldChg chg="modSp ord">
        <pc:chgData name="Dileep Sathyan" userId="S::w0826453@myscc.ca::6fc70eda-072c-4ac7-85fe-dab4583d97f8" providerId="AD" clId="Web-{3AB9A7FE-7391-2614-3CAC-58BB08CD6995}" dt="2023-04-22T00:29:26.473" v="386" actId="20577"/>
        <pc:sldMkLst>
          <pc:docMk/>
          <pc:sldMk cId="1372651910" sldId="535"/>
        </pc:sldMkLst>
        <pc:spChg chg="mod">
          <ac:chgData name="Dileep Sathyan" userId="S::w0826453@myscc.ca::6fc70eda-072c-4ac7-85fe-dab4583d97f8" providerId="AD" clId="Web-{3AB9A7FE-7391-2614-3CAC-58BB08CD6995}" dt="2023-04-22T00:29:26.473" v="386" actId="20577"/>
          <ac:spMkLst>
            <pc:docMk/>
            <pc:sldMk cId="1372651910" sldId="535"/>
            <ac:spMk id="24" creationId="{63E8881D-2C25-0077-30DF-C1815AFCE6F8}"/>
          </ac:spMkLst>
        </pc:spChg>
      </pc:sldChg>
      <pc:sldChg chg="addSp delSp modSp ord">
        <pc:chgData name="Dileep Sathyan" userId="S::w0826453@myscc.ca::6fc70eda-072c-4ac7-85fe-dab4583d97f8" providerId="AD" clId="Web-{3AB9A7FE-7391-2614-3CAC-58BB08CD6995}" dt="2023-04-22T00:42:26.419" v="419" actId="1076"/>
        <pc:sldMkLst>
          <pc:docMk/>
          <pc:sldMk cId="1208724409" sldId="536"/>
        </pc:sldMkLst>
        <pc:spChg chg="mod">
          <ac:chgData name="Dileep Sathyan" userId="S::w0826453@myscc.ca::6fc70eda-072c-4ac7-85fe-dab4583d97f8" providerId="AD" clId="Web-{3AB9A7FE-7391-2614-3CAC-58BB08CD6995}" dt="2023-04-22T00:22:05.017" v="358" actId="14100"/>
          <ac:spMkLst>
            <pc:docMk/>
            <pc:sldMk cId="1208724409" sldId="536"/>
            <ac:spMk id="2" creationId="{EE30DEE9-2DBD-C997-C208-027230B5A3EA}"/>
          </ac:spMkLst>
        </pc:spChg>
        <pc:spChg chg="add del mod">
          <ac:chgData name="Dileep Sathyan" userId="S::w0826453@myscc.ca::6fc70eda-072c-4ac7-85fe-dab4583d97f8" providerId="AD" clId="Web-{3AB9A7FE-7391-2614-3CAC-58BB08CD6995}" dt="2023-04-22T00:02:26.420" v="278"/>
          <ac:spMkLst>
            <pc:docMk/>
            <pc:sldMk cId="1208724409" sldId="536"/>
            <ac:spMk id="6" creationId="{DFB6EE43-BB59-88CA-AAD2-D33D76848A8E}"/>
          </ac:spMkLst>
        </pc:spChg>
        <pc:spChg chg="add del mod">
          <ac:chgData name="Dileep Sathyan" userId="S::w0826453@myscc.ca::6fc70eda-072c-4ac7-85fe-dab4583d97f8" providerId="AD" clId="Web-{3AB9A7FE-7391-2614-3CAC-58BB08CD6995}" dt="2023-04-22T00:15:00.063" v="282"/>
          <ac:spMkLst>
            <pc:docMk/>
            <pc:sldMk cId="1208724409" sldId="536"/>
            <ac:spMk id="10" creationId="{1CAA4D9C-85B0-CC7B-8AFF-132803FA4313}"/>
          </ac:spMkLst>
        </pc:spChg>
        <pc:spChg chg="mod">
          <ac:chgData name="Dileep Sathyan" userId="S::w0826453@myscc.ca::6fc70eda-072c-4ac7-85fe-dab4583d97f8" providerId="AD" clId="Web-{3AB9A7FE-7391-2614-3CAC-58BB08CD6995}" dt="2023-04-22T00:31:41.536" v="404" actId="20577"/>
          <ac:spMkLst>
            <pc:docMk/>
            <pc:sldMk cId="1208724409" sldId="536"/>
            <ac:spMk id="12" creationId="{87589984-5118-755C-3931-F98EE6B96D00}"/>
          </ac:spMkLst>
        </pc:spChg>
        <pc:spChg chg="add del mod">
          <ac:chgData name="Dileep Sathyan" userId="S::w0826453@myscc.ca::6fc70eda-072c-4ac7-85fe-dab4583d97f8" providerId="AD" clId="Web-{3AB9A7FE-7391-2614-3CAC-58BB08CD6995}" dt="2023-04-22T00:41:46.044" v="416"/>
          <ac:spMkLst>
            <pc:docMk/>
            <pc:sldMk cId="1208724409" sldId="536"/>
            <ac:spMk id="14" creationId="{8776FF99-ADDD-D58F-C66B-5B637B31CBC9}"/>
          </ac:spMkLst>
        </pc:spChg>
        <pc:picChg chg="add del mod ord">
          <ac:chgData name="Dileep Sathyan" userId="S::w0826453@myscc.ca::6fc70eda-072c-4ac7-85fe-dab4583d97f8" providerId="AD" clId="Web-{3AB9A7FE-7391-2614-3CAC-58BB08CD6995}" dt="2023-04-22T00:14:59.125" v="281"/>
          <ac:picMkLst>
            <pc:docMk/>
            <pc:sldMk cId="1208724409" sldId="536"/>
            <ac:picMk id="7" creationId="{344C09D5-FD9D-5D51-14FC-F979DA3E0B7F}"/>
          </ac:picMkLst>
        </pc:picChg>
        <pc:picChg chg="del">
          <ac:chgData name="Dileep Sathyan" userId="S::w0826453@myscc.ca::6fc70eda-072c-4ac7-85fe-dab4583d97f8" providerId="AD" clId="Web-{3AB9A7FE-7391-2614-3CAC-58BB08CD6995}" dt="2023-04-22T00:02:24.967" v="277"/>
          <ac:picMkLst>
            <pc:docMk/>
            <pc:sldMk cId="1208724409" sldId="536"/>
            <ac:picMk id="8" creationId="{24DC7BC3-0275-6951-9482-7426C81B5D42}"/>
          </ac:picMkLst>
        </pc:picChg>
        <pc:picChg chg="add del mod ord">
          <ac:chgData name="Dileep Sathyan" userId="S::w0826453@myscc.ca::6fc70eda-072c-4ac7-85fe-dab4583d97f8" providerId="AD" clId="Web-{3AB9A7FE-7391-2614-3CAC-58BB08CD6995}" dt="2023-04-22T00:41:45.154" v="415"/>
          <ac:picMkLst>
            <pc:docMk/>
            <pc:sldMk cId="1208724409" sldId="536"/>
            <ac:picMk id="11" creationId="{9EFB641D-BE79-E34A-A3C2-84EB611A8774}"/>
          </ac:picMkLst>
        </pc:picChg>
        <pc:picChg chg="add mod ord">
          <ac:chgData name="Dileep Sathyan" userId="S::w0826453@myscc.ca::6fc70eda-072c-4ac7-85fe-dab4583d97f8" providerId="AD" clId="Web-{3AB9A7FE-7391-2614-3CAC-58BB08CD6995}" dt="2023-04-22T00:42:26.419" v="419" actId="1076"/>
          <ac:picMkLst>
            <pc:docMk/>
            <pc:sldMk cId="1208724409" sldId="536"/>
            <ac:picMk id="15" creationId="{8C29B038-2D19-034A-268A-4B3A1116F06A}"/>
          </ac:picMkLst>
        </pc:picChg>
      </pc:sldChg>
      <pc:sldChg chg="del">
        <pc:chgData name="Dileep Sathyan" userId="S::w0826453@myscc.ca::6fc70eda-072c-4ac7-85fe-dab4583d97f8" providerId="AD" clId="Web-{3AB9A7FE-7391-2614-3CAC-58BB08CD6995}" dt="2023-04-21T22:31:33.749" v="108"/>
        <pc:sldMkLst>
          <pc:docMk/>
          <pc:sldMk cId="1213210011" sldId="537"/>
        </pc:sldMkLst>
      </pc:sldChg>
      <pc:sldChg chg="modSp">
        <pc:chgData name="Dileep Sathyan" userId="S::w0826453@myscc.ca::6fc70eda-072c-4ac7-85fe-dab4583d97f8" providerId="AD" clId="Web-{3AB9A7FE-7391-2614-3CAC-58BB08CD6995}" dt="2023-04-22T00:32:15.692" v="409" actId="20577"/>
        <pc:sldMkLst>
          <pc:docMk/>
          <pc:sldMk cId="765210901" sldId="538"/>
        </pc:sldMkLst>
        <pc:spChg chg="mod">
          <ac:chgData name="Dileep Sathyan" userId="S::w0826453@myscc.ca::6fc70eda-072c-4ac7-85fe-dab4583d97f8" providerId="AD" clId="Web-{3AB9A7FE-7391-2614-3CAC-58BB08CD6995}" dt="2023-04-22T00:21:02.110" v="352" actId="14100"/>
          <ac:spMkLst>
            <pc:docMk/>
            <pc:sldMk cId="765210901" sldId="538"/>
            <ac:spMk id="2" creationId="{D249E45E-D6A7-9780-F652-BAF86DFBCC00}"/>
          </ac:spMkLst>
        </pc:spChg>
        <pc:spChg chg="mod">
          <ac:chgData name="Dileep Sathyan" userId="S::w0826453@myscc.ca::6fc70eda-072c-4ac7-85fe-dab4583d97f8" providerId="AD" clId="Web-{3AB9A7FE-7391-2614-3CAC-58BB08CD6995}" dt="2023-04-22T00:32:15.692" v="409" actId="20577"/>
          <ac:spMkLst>
            <pc:docMk/>
            <pc:sldMk cId="765210901" sldId="538"/>
            <ac:spMk id="4" creationId="{BE22F651-7ABC-015D-B5C4-622708A64CB1}"/>
          </ac:spMkLst>
        </pc:spChg>
      </pc:sldChg>
      <pc:sldChg chg="add del">
        <pc:chgData name="Dileep Sathyan" userId="S::w0826453@myscc.ca::6fc70eda-072c-4ac7-85fe-dab4583d97f8" providerId="AD" clId="Web-{3AB9A7FE-7391-2614-3CAC-58BB08CD6995}" dt="2023-04-21T22:46:19.611" v="197"/>
        <pc:sldMkLst>
          <pc:docMk/>
          <pc:sldMk cId="1877080978" sldId="539"/>
        </pc:sldMkLst>
      </pc:sldChg>
      <pc:sldChg chg="del">
        <pc:chgData name="Dileep Sathyan" userId="S::w0826453@myscc.ca::6fc70eda-072c-4ac7-85fe-dab4583d97f8" providerId="AD" clId="Web-{3AB9A7FE-7391-2614-3CAC-58BB08CD6995}" dt="2023-04-21T22:13:53.215" v="6"/>
        <pc:sldMkLst>
          <pc:docMk/>
          <pc:sldMk cId="1579562137" sldId="540"/>
        </pc:sldMkLst>
      </pc:sldChg>
      <pc:sldChg chg="del">
        <pc:chgData name="Dileep Sathyan" userId="S::w0826453@myscc.ca::6fc70eda-072c-4ac7-85fe-dab4583d97f8" providerId="AD" clId="Web-{3AB9A7FE-7391-2614-3CAC-58BB08CD6995}" dt="2023-04-21T22:45:39.079" v="194"/>
        <pc:sldMkLst>
          <pc:docMk/>
          <pc:sldMk cId="840605972" sldId="541"/>
        </pc:sldMkLst>
      </pc:sldChg>
      <pc:sldChg chg="addSp delSp modSp mod modClrScheme chgLayout">
        <pc:chgData name="Dileep Sathyan" userId="S::w0826453@myscc.ca::6fc70eda-072c-4ac7-85fe-dab4583d97f8" providerId="AD" clId="Web-{3AB9A7FE-7391-2614-3CAC-58BB08CD6995}" dt="2023-04-22T00:19:11.282" v="334" actId="14100"/>
        <pc:sldMkLst>
          <pc:docMk/>
          <pc:sldMk cId="1958759625" sldId="543"/>
        </pc:sldMkLst>
        <pc:spChg chg="mod">
          <ac:chgData name="Dileep Sathyan" userId="S::w0826453@myscc.ca::6fc70eda-072c-4ac7-85fe-dab4583d97f8" providerId="AD" clId="Web-{3AB9A7FE-7391-2614-3CAC-58BB08CD6995}" dt="2023-04-22T00:19:11.282" v="334" actId="14100"/>
          <ac:spMkLst>
            <pc:docMk/>
            <pc:sldMk cId="1958759625" sldId="543"/>
            <ac:spMk id="2" creationId="{48C5BC92-868A-26B2-CBC0-C9D94E65F1A4}"/>
          </ac:spMkLst>
        </pc:spChg>
        <pc:spChg chg="mod">
          <ac:chgData name="Dileep Sathyan" userId="S::w0826453@myscc.ca::6fc70eda-072c-4ac7-85fe-dab4583d97f8" providerId="AD" clId="Web-{3AB9A7FE-7391-2614-3CAC-58BB08CD6995}" dt="2023-04-22T00:18:57.969" v="333" actId="14100"/>
          <ac:spMkLst>
            <pc:docMk/>
            <pc:sldMk cId="1958759625" sldId="543"/>
            <ac:spMk id="3" creationId="{6F9C1627-7A56-025E-482D-E2AB014EDF92}"/>
          </ac:spMkLst>
        </pc:spChg>
        <pc:spChg chg="add mod">
          <ac:chgData name="Dileep Sathyan" userId="S::w0826453@myscc.ca::6fc70eda-072c-4ac7-85fe-dab4583d97f8" providerId="AD" clId="Web-{3AB9A7FE-7391-2614-3CAC-58BB08CD6995}" dt="2023-04-22T00:17:04.454" v="311"/>
          <ac:spMkLst>
            <pc:docMk/>
            <pc:sldMk cId="1958759625" sldId="543"/>
            <ac:spMk id="8" creationId="{3F50E0C4-17FE-FE8E-1E74-BA98D6F7BCC8}"/>
          </ac:spMkLst>
        </pc:spChg>
        <pc:spChg chg="add del mod">
          <ac:chgData name="Dileep Sathyan" userId="S::w0826453@myscc.ca::6fc70eda-072c-4ac7-85fe-dab4583d97f8" providerId="AD" clId="Web-{3AB9A7FE-7391-2614-3CAC-58BB08CD6995}" dt="2023-04-22T00:18:41.688" v="327"/>
          <ac:spMkLst>
            <pc:docMk/>
            <pc:sldMk cId="1958759625" sldId="543"/>
            <ac:spMk id="10" creationId="{7ACDB3CB-AE0E-513A-4927-192A76D22E3B}"/>
          </ac:spMkLst>
        </pc:spChg>
      </pc:sldChg>
      <pc:sldChg chg="addSp delSp modSp add del mod modClrScheme chgLayout">
        <pc:chgData name="Dileep Sathyan" userId="S::w0826453@myscc.ca::6fc70eda-072c-4ac7-85fe-dab4583d97f8" providerId="AD" clId="Web-{3AB9A7FE-7391-2614-3CAC-58BB08CD6995}" dt="2023-04-22T00:20:47.704" v="351"/>
        <pc:sldMkLst>
          <pc:docMk/>
          <pc:sldMk cId="1877701230" sldId="544"/>
        </pc:sldMkLst>
        <pc:spChg chg="mod">
          <ac:chgData name="Dileep Sathyan" userId="S::w0826453@myscc.ca::6fc70eda-072c-4ac7-85fe-dab4583d97f8" providerId="AD" clId="Web-{3AB9A7FE-7391-2614-3CAC-58BB08CD6995}" dt="2023-04-22T00:20:35.642" v="350"/>
          <ac:spMkLst>
            <pc:docMk/>
            <pc:sldMk cId="1877701230" sldId="544"/>
            <ac:spMk id="2" creationId="{2C9E1892-81E6-551C-7B5A-DEA68224520B}"/>
          </ac:spMkLst>
        </pc:spChg>
        <pc:spChg chg="del">
          <ac:chgData name="Dileep Sathyan" userId="S::w0826453@myscc.ca::6fc70eda-072c-4ac7-85fe-dab4583d97f8" providerId="AD" clId="Web-{3AB9A7FE-7391-2614-3CAC-58BB08CD6995}" dt="2023-04-22T00:20:15.923" v="348"/>
          <ac:spMkLst>
            <pc:docMk/>
            <pc:sldMk cId="1877701230" sldId="544"/>
            <ac:spMk id="3" creationId="{55519D01-29BE-BE76-41C5-9D58AD8119DC}"/>
          </ac:spMkLst>
        </pc:spChg>
        <pc:spChg chg="add del mod">
          <ac:chgData name="Dileep Sathyan" userId="S::w0826453@myscc.ca::6fc70eda-072c-4ac7-85fe-dab4583d97f8" providerId="AD" clId="Web-{3AB9A7FE-7391-2614-3CAC-58BB08CD6995}" dt="2023-04-22T00:20:19.517" v="349"/>
          <ac:spMkLst>
            <pc:docMk/>
            <pc:sldMk cId="1877701230" sldId="544"/>
            <ac:spMk id="5" creationId="{7776F3FC-7702-F87D-53BD-DFF94DC7344C}"/>
          </ac:spMkLst>
        </pc:spChg>
        <pc:spChg chg="add del mod">
          <ac:chgData name="Dileep Sathyan" userId="S::w0826453@myscc.ca::6fc70eda-072c-4ac7-85fe-dab4583d97f8" providerId="AD" clId="Web-{3AB9A7FE-7391-2614-3CAC-58BB08CD6995}" dt="2023-04-22T00:20:47.704" v="351"/>
          <ac:spMkLst>
            <pc:docMk/>
            <pc:sldMk cId="1877701230" sldId="544"/>
            <ac:spMk id="7" creationId="{42B4C3AB-4F4E-F504-9303-D8B5E12C2B6A}"/>
          </ac:spMkLst>
        </pc:spChg>
      </pc:sldChg>
      <pc:sldChg chg="del">
        <pc:chgData name="Dileep Sathyan" userId="S::w0826453@myscc.ca::6fc70eda-072c-4ac7-85fe-dab4583d97f8" providerId="AD" clId="Web-{3AB9A7FE-7391-2614-3CAC-58BB08CD6995}" dt="2023-04-21T22:45:38.314" v="193"/>
        <pc:sldMkLst>
          <pc:docMk/>
          <pc:sldMk cId="3510130985" sldId="545"/>
        </pc:sldMkLst>
      </pc:sldChg>
      <pc:sldChg chg="modSp">
        <pc:chgData name="Dileep Sathyan" userId="S::w0826453@myscc.ca::6fc70eda-072c-4ac7-85fe-dab4583d97f8" providerId="AD" clId="Web-{3AB9A7FE-7391-2614-3CAC-58BB08CD6995}" dt="2023-04-21T22:11:08.339" v="5"/>
        <pc:sldMkLst>
          <pc:docMk/>
          <pc:sldMk cId="1430138192" sldId="546"/>
        </pc:sldMkLst>
        <pc:picChg chg="mod modCrop">
          <ac:chgData name="Dileep Sathyan" userId="S::w0826453@myscc.ca::6fc70eda-072c-4ac7-85fe-dab4583d97f8" providerId="AD" clId="Web-{3AB9A7FE-7391-2614-3CAC-58BB08CD6995}" dt="2023-04-21T22:11:08.339" v="5"/>
          <ac:picMkLst>
            <pc:docMk/>
            <pc:sldMk cId="1430138192" sldId="546"/>
            <ac:picMk id="25" creationId="{33B28521-734D-6D71-AC70-4EC0C329293E}"/>
          </ac:picMkLst>
        </pc:picChg>
      </pc:sldChg>
      <pc:sldChg chg="modSp">
        <pc:chgData name="Dileep Sathyan" userId="S::w0826453@myscc.ca::6fc70eda-072c-4ac7-85fe-dab4583d97f8" providerId="AD" clId="Web-{3AB9A7FE-7391-2614-3CAC-58BB08CD6995}" dt="2023-04-22T00:32:02.286" v="407" actId="20577"/>
        <pc:sldMkLst>
          <pc:docMk/>
          <pc:sldMk cId="3332818819" sldId="547"/>
        </pc:sldMkLst>
        <pc:spChg chg="mod">
          <ac:chgData name="Dileep Sathyan" userId="S::w0826453@myscc.ca::6fc70eda-072c-4ac7-85fe-dab4583d97f8" providerId="AD" clId="Web-{3AB9A7FE-7391-2614-3CAC-58BB08CD6995}" dt="2023-04-22T00:32:02.286" v="407" actId="20577"/>
          <ac:spMkLst>
            <pc:docMk/>
            <pc:sldMk cId="3332818819" sldId="547"/>
            <ac:spMk id="7" creationId="{573C6562-F0F6-1159-418E-29B881FC54C1}"/>
          </ac:spMkLst>
        </pc:spChg>
      </pc:sldChg>
      <pc:sldChg chg="modSp">
        <pc:chgData name="Dileep Sathyan" userId="S::w0826453@myscc.ca::6fc70eda-072c-4ac7-85fe-dab4583d97f8" providerId="AD" clId="Web-{3AB9A7FE-7391-2614-3CAC-58BB08CD6995}" dt="2023-04-21T22:45:17.704" v="190" actId="20577"/>
        <pc:sldMkLst>
          <pc:docMk/>
          <pc:sldMk cId="253294274" sldId="548"/>
        </pc:sldMkLst>
        <pc:spChg chg="mod">
          <ac:chgData name="Dileep Sathyan" userId="S::w0826453@myscc.ca::6fc70eda-072c-4ac7-85fe-dab4583d97f8" providerId="AD" clId="Web-{3AB9A7FE-7391-2614-3CAC-58BB08CD6995}" dt="2023-04-21T22:45:17.704" v="190" actId="20577"/>
          <ac:spMkLst>
            <pc:docMk/>
            <pc:sldMk cId="253294274" sldId="548"/>
            <ac:spMk id="19" creationId="{9B76E254-FED0-21F6-814C-44042634AE50}"/>
          </ac:spMkLst>
        </pc:spChg>
      </pc:sldChg>
      <pc:sldChg chg="modSp ord">
        <pc:chgData name="Dileep Sathyan" userId="S::w0826453@myscc.ca::6fc70eda-072c-4ac7-85fe-dab4583d97f8" providerId="AD" clId="Web-{3AB9A7FE-7391-2614-3CAC-58BB08CD6995}" dt="2023-04-22T00:31:24.036" v="402" actId="14100"/>
        <pc:sldMkLst>
          <pc:docMk/>
          <pc:sldMk cId="628393622" sldId="551"/>
        </pc:sldMkLst>
        <pc:spChg chg="mod">
          <ac:chgData name="Dileep Sathyan" userId="S::w0826453@myscc.ca::6fc70eda-072c-4ac7-85fe-dab4583d97f8" providerId="AD" clId="Web-{3AB9A7FE-7391-2614-3CAC-58BB08CD6995}" dt="2023-04-22T00:31:24.036" v="402" actId="14100"/>
          <ac:spMkLst>
            <pc:docMk/>
            <pc:sldMk cId="628393622" sldId="551"/>
            <ac:spMk id="12" creationId="{87589984-5118-755C-3931-F98EE6B96D00}"/>
          </ac:spMkLst>
        </pc:spChg>
        <pc:picChg chg="mod">
          <ac:chgData name="Dileep Sathyan" userId="S::w0826453@myscc.ca::6fc70eda-072c-4ac7-85fe-dab4583d97f8" providerId="AD" clId="Web-{3AB9A7FE-7391-2614-3CAC-58BB08CD6995}" dt="2023-04-22T00:31:18.317" v="401" actId="1076"/>
          <ac:picMkLst>
            <pc:docMk/>
            <pc:sldMk cId="628393622" sldId="551"/>
            <ac:picMk id="7" creationId="{B84A2D34-8152-8BEB-3AF6-512244702FC3}"/>
          </ac:picMkLst>
        </pc:picChg>
      </pc:sldChg>
      <pc:sldChg chg="addSp delSp modSp add mod ord replId modClrScheme chgLayout">
        <pc:chgData name="Dileep Sathyan" userId="S::w0826453@myscc.ca::6fc70eda-072c-4ac7-85fe-dab4583d97f8" providerId="AD" clId="Web-{3AB9A7FE-7391-2614-3CAC-58BB08CD6995}" dt="2023-04-22T00:32:08.099" v="408" actId="20577"/>
        <pc:sldMkLst>
          <pc:docMk/>
          <pc:sldMk cId="3086823724" sldId="552"/>
        </pc:sldMkLst>
        <pc:spChg chg="mod">
          <ac:chgData name="Dileep Sathyan" userId="S::w0826453@myscc.ca::6fc70eda-072c-4ac7-85fe-dab4583d97f8" providerId="AD" clId="Web-{3AB9A7FE-7391-2614-3CAC-58BB08CD6995}" dt="2023-04-21T22:26:24.889" v="89"/>
          <ac:spMkLst>
            <pc:docMk/>
            <pc:sldMk cId="3086823724" sldId="552"/>
            <ac:spMk id="2" creationId="{48C5BC92-868A-26B2-CBC0-C9D94E65F1A4}"/>
          </ac:spMkLst>
        </pc:spChg>
        <pc:spChg chg="mod">
          <ac:chgData name="Dileep Sathyan" userId="S::w0826453@myscc.ca::6fc70eda-072c-4ac7-85fe-dab4583d97f8" providerId="AD" clId="Web-{3AB9A7FE-7391-2614-3CAC-58BB08CD6995}" dt="2023-04-22T00:32:08.099" v="408" actId="20577"/>
          <ac:spMkLst>
            <pc:docMk/>
            <pc:sldMk cId="3086823724" sldId="552"/>
            <ac:spMk id="3" creationId="{6F9C1627-7A56-025E-482D-E2AB014EDF92}"/>
          </ac:spMkLst>
        </pc:spChg>
        <pc:spChg chg="add del mod">
          <ac:chgData name="Dileep Sathyan" userId="S::w0826453@myscc.ca::6fc70eda-072c-4ac7-85fe-dab4583d97f8" providerId="AD" clId="Web-{3AB9A7FE-7391-2614-3CAC-58BB08CD6995}" dt="2023-04-21T22:26:24.889" v="89"/>
          <ac:spMkLst>
            <pc:docMk/>
            <pc:sldMk cId="3086823724" sldId="552"/>
            <ac:spMk id="8" creationId="{12AB9C61-AA2D-7ECD-177C-317538DA0667}"/>
          </ac:spMkLst>
        </pc:spChg>
        <pc:spChg chg="add del mod">
          <ac:chgData name="Dileep Sathyan" userId="S::w0826453@myscc.ca::6fc70eda-072c-4ac7-85fe-dab4583d97f8" providerId="AD" clId="Web-{3AB9A7FE-7391-2614-3CAC-58BB08CD6995}" dt="2023-04-21T22:26:24.889" v="89"/>
          <ac:spMkLst>
            <pc:docMk/>
            <pc:sldMk cId="3086823724" sldId="552"/>
            <ac:spMk id="10" creationId="{2A047BDF-73A8-2B79-B0A1-9870FBDFC87D}"/>
          </ac:spMkLst>
        </pc:spChg>
      </pc:sldChg>
      <pc:sldChg chg="modSp add del mod replId modClrScheme chgLayout">
        <pc:chgData name="Dileep Sathyan" userId="S::w0826453@myscc.ca::6fc70eda-072c-4ac7-85fe-dab4583d97f8" providerId="AD" clId="Web-{3AB9A7FE-7391-2614-3CAC-58BB08CD6995}" dt="2023-04-21T22:27:07.233" v="104"/>
        <pc:sldMkLst>
          <pc:docMk/>
          <pc:sldMk cId="3134017905" sldId="553"/>
        </pc:sldMkLst>
        <pc:spChg chg="mod">
          <ac:chgData name="Dileep Sathyan" userId="S::w0826453@myscc.ca::6fc70eda-072c-4ac7-85fe-dab4583d97f8" providerId="AD" clId="Web-{3AB9A7FE-7391-2614-3CAC-58BB08CD6995}" dt="2023-04-21T22:25:01.482" v="87"/>
          <ac:spMkLst>
            <pc:docMk/>
            <pc:sldMk cId="3134017905" sldId="553"/>
            <ac:spMk id="2" creationId="{48C5BC92-868A-26B2-CBC0-C9D94E65F1A4}"/>
          </ac:spMkLst>
        </pc:spChg>
        <pc:spChg chg="mod">
          <ac:chgData name="Dileep Sathyan" userId="S::w0826453@myscc.ca::6fc70eda-072c-4ac7-85fe-dab4583d97f8" providerId="AD" clId="Web-{3AB9A7FE-7391-2614-3CAC-58BB08CD6995}" dt="2023-04-21T22:25:01.482" v="87"/>
          <ac:spMkLst>
            <pc:docMk/>
            <pc:sldMk cId="3134017905" sldId="553"/>
            <ac:spMk id="3" creationId="{6F9C1627-7A56-025E-482D-E2AB014EDF92}"/>
          </ac:spMkLst>
        </pc:spChg>
      </pc:sldChg>
      <pc:sldChg chg="delSp modSp add ord replId">
        <pc:chgData name="Dileep Sathyan" userId="S::w0826453@myscc.ca::6fc70eda-072c-4ac7-85fe-dab4583d97f8" providerId="AD" clId="Web-{3AB9A7FE-7391-2614-3CAC-58BB08CD6995}" dt="2023-04-22T00:31:56.458" v="406" actId="20577"/>
        <pc:sldMkLst>
          <pc:docMk/>
          <pc:sldMk cId="3330961152" sldId="553"/>
        </pc:sldMkLst>
        <pc:spChg chg="mod">
          <ac:chgData name="Dileep Sathyan" userId="S::w0826453@myscc.ca::6fc70eda-072c-4ac7-85fe-dab4583d97f8" providerId="AD" clId="Web-{3AB9A7FE-7391-2614-3CAC-58BB08CD6995}" dt="2023-04-22T00:21:49.470" v="356" actId="14100"/>
          <ac:spMkLst>
            <pc:docMk/>
            <pc:sldMk cId="3330961152" sldId="553"/>
            <ac:spMk id="2" creationId="{D249E45E-D6A7-9780-F652-BAF86DFBCC00}"/>
          </ac:spMkLst>
        </pc:spChg>
        <pc:spChg chg="mod">
          <ac:chgData name="Dileep Sathyan" userId="S::w0826453@myscc.ca::6fc70eda-072c-4ac7-85fe-dab4583d97f8" providerId="AD" clId="Web-{3AB9A7FE-7391-2614-3CAC-58BB08CD6995}" dt="2023-04-22T00:31:56.458" v="406" actId="20577"/>
          <ac:spMkLst>
            <pc:docMk/>
            <pc:sldMk cId="3330961152" sldId="553"/>
            <ac:spMk id="4" creationId="{BE22F651-7ABC-015D-B5C4-622708A64CB1}"/>
          </ac:spMkLst>
        </pc:spChg>
        <pc:spChg chg="del">
          <ac:chgData name="Dileep Sathyan" userId="S::w0826453@myscc.ca::6fc70eda-072c-4ac7-85fe-dab4583d97f8" providerId="AD" clId="Web-{3AB9A7FE-7391-2614-3CAC-58BB08CD6995}" dt="2023-04-21T22:32:29.530" v="132"/>
          <ac:spMkLst>
            <pc:docMk/>
            <pc:sldMk cId="3330961152" sldId="553"/>
            <ac:spMk id="5" creationId="{A215072D-F37A-E21D-A1BC-2B0C22C5731F}"/>
          </ac:spMkLst>
        </pc:spChg>
      </pc:sldChg>
      <pc:sldChg chg="modSp">
        <pc:chgData name="Dileep Sathyan" userId="S::w0826453@myscc.ca::6fc70eda-072c-4ac7-85fe-dab4583d97f8" providerId="AD" clId="Web-{3AB9A7FE-7391-2614-3CAC-58BB08CD6995}" dt="2023-04-22T00:31:51.052" v="405" actId="20577"/>
        <pc:sldMkLst>
          <pc:docMk/>
          <pc:sldMk cId="373291847" sldId="554"/>
        </pc:sldMkLst>
        <pc:spChg chg="mod">
          <ac:chgData name="Dileep Sathyan" userId="S::w0826453@myscc.ca::6fc70eda-072c-4ac7-85fe-dab4583d97f8" providerId="AD" clId="Web-{3AB9A7FE-7391-2614-3CAC-58BB08CD6995}" dt="2023-04-22T00:21:34.470" v="354" actId="14100"/>
          <ac:spMkLst>
            <pc:docMk/>
            <pc:sldMk cId="373291847" sldId="554"/>
            <ac:spMk id="2" creationId="{D249E45E-D6A7-9780-F652-BAF86DFBCC00}"/>
          </ac:spMkLst>
        </pc:spChg>
        <pc:spChg chg="mod">
          <ac:chgData name="Dileep Sathyan" userId="S::w0826453@myscc.ca::6fc70eda-072c-4ac7-85fe-dab4583d97f8" providerId="AD" clId="Web-{3AB9A7FE-7391-2614-3CAC-58BB08CD6995}" dt="2023-04-22T00:31:51.052" v="405" actId="20577"/>
          <ac:spMkLst>
            <pc:docMk/>
            <pc:sldMk cId="373291847" sldId="554"/>
            <ac:spMk id="4" creationId="{BE22F651-7ABC-015D-B5C4-622708A64CB1}"/>
          </ac:spMkLst>
        </pc:spChg>
      </pc:sldChg>
      <pc:sldChg chg="modSp">
        <pc:chgData name="Dileep Sathyan" userId="S::w0826453@myscc.ca::6fc70eda-072c-4ac7-85fe-dab4583d97f8" providerId="AD" clId="Web-{3AB9A7FE-7391-2614-3CAC-58BB08CD6995}" dt="2023-04-22T00:33:17.489" v="413" actId="20577"/>
        <pc:sldMkLst>
          <pc:docMk/>
          <pc:sldMk cId="3074338240" sldId="556"/>
        </pc:sldMkLst>
        <pc:spChg chg="mod">
          <ac:chgData name="Dileep Sathyan" userId="S::w0826453@myscc.ca::6fc70eda-072c-4ac7-85fe-dab4583d97f8" providerId="AD" clId="Web-{3AB9A7FE-7391-2614-3CAC-58BB08CD6995}" dt="2023-04-22T00:33:17.489" v="413" actId="20577"/>
          <ac:spMkLst>
            <pc:docMk/>
            <pc:sldMk cId="3074338240" sldId="556"/>
            <ac:spMk id="2" creationId="{48C5BC92-868A-26B2-CBC0-C9D94E65F1A4}"/>
          </ac:spMkLst>
        </pc:spChg>
      </pc:sldChg>
      <pc:sldChg chg="modSp add replId">
        <pc:chgData name="Dileep Sathyan" userId="S::w0826453@myscc.ca::6fc70eda-072c-4ac7-85fe-dab4583d97f8" providerId="AD" clId="Web-{3AB9A7FE-7391-2614-3CAC-58BB08CD6995}" dt="2023-04-22T00:29:00.864" v="385" actId="20577"/>
        <pc:sldMkLst>
          <pc:docMk/>
          <pc:sldMk cId="1986921824" sldId="557"/>
        </pc:sldMkLst>
        <pc:spChg chg="mod">
          <ac:chgData name="Dileep Sathyan" userId="S::w0826453@myscc.ca::6fc70eda-072c-4ac7-85fe-dab4583d97f8" providerId="AD" clId="Web-{3AB9A7FE-7391-2614-3CAC-58BB08CD6995}" dt="2023-04-22T00:29:00.864" v="385" actId="20577"/>
          <ac:spMkLst>
            <pc:docMk/>
            <pc:sldMk cId="1986921824" sldId="557"/>
            <ac:spMk id="3" creationId="{6F9C1627-7A56-025E-482D-E2AB014EDF92}"/>
          </ac:spMkLst>
        </pc:spChg>
      </pc:sldChg>
    </pc:docChg>
  </pc:docChgLst>
  <pc:docChgLst>
    <pc:chgData name="Aju Amy" userId="af42849fe383cdc8" providerId="LiveId" clId="{85ACE50D-A53D-41A5-9900-FC17D39D68B6}"/>
    <pc:docChg chg="undo custSel modSld">
      <pc:chgData name="Aju Amy" userId="af42849fe383cdc8" providerId="LiveId" clId="{85ACE50D-A53D-41A5-9900-FC17D39D68B6}" dt="2023-04-28T01:51:52.094" v="124" actId="1076"/>
      <pc:docMkLst>
        <pc:docMk/>
      </pc:docMkLst>
      <pc:sldChg chg="addSp modSp mod">
        <pc:chgData name="Aju Amy" userId="af42849fe383cdc8" providerId="LiveId" clId="{85ACE50D-A53D-41A5-9900-FC17D39D68B6}" dt="2023-04-28T01:33:59.647" v="11" actId="1076"/>
        <pc:sldMkLst>
          <pc:docMk/>
          <pc:sldMk cId="3385861457" sldId="266"/>
        </pc:sldMkLst>
        <pc:spChg chg="mod">
          <ac:chgData name="Aju Amy" userId="af42849fe383cdc8" providerId="LiveId" clId="{85ACE50D-A53D-41A5-9900-FC17D39D68B6}" dt="2023-04-28T01:33:59.647" v="11" actId="1076"/>
          <ac:spMkLst>
            <pc:docMk/>
            <pc:sldMk cId="3385861457" sldId="266"/>
            <ac:spMk id="4" creationId="{16A3AD7A-2DF7-9751-9F11-51B4A712C50A}"/>
          </ac:spMkLst>
        </pc:spChg>
        <pc:spChg chg="add mod">
          <ac:chgData name="Aju Amy" userId="af42849fe383cdc8" providerId="LiveId" clId="{85ACE50D-A53D-41A5-9900-FC17D39D68B6}" dt="2023-04-28T01:32:34.739" v="3"/>
          <ac:spMkLst>
            <pc:docMk/>
            <pc:sldMk cId="3385861457" sldId="266"/>
            <ac:spMk id="5" creationId="{1FADEF1B-3C77-3D81-E72C-6F00F83C4690}"/>
          </ac:spMkLst>
        </pc:spChg>
      </pc:sldChg>
      <pc:sldChg chg="modSp mod">
        <pc:chgData name="Aju Amy" userId="af42849fe383cdc8" providerId="LiveId" clId="{85ACE50D-A53D-41A5-9900-FC17D39D68B6}" dt="2023-04-28T01:32:14.339" v="2" actId="1035"/>
        <pc:sldMkLst>
          <pc:docMk/>
          <pc:sldMk cId="1972725685" sldId="285"/>
        </pc:sldMkLst>
        <pc:spChg chg="mod">
          <ac:chgData name="Aju Amy" userId="af42849fe383cdc8" providerId="LiveId" clId="{85ACE50D-A53D-41A5-9900-FC17D39D68B6}" dt="2023-04-28T01:32:14.339" v="2" actId="1035"/>
          <ac:spMkLst>
            <pc:docMk/>
            <pc:sldMk cId="1972725685" sldId="285"/>
            <ac:spMk id="28" creationId="{71447DED-C78F-ED3F-B6FE-A9884082A843}"/>
          </ac:spMkLst>
        </pc:spChg>
      </pc:sldChg>
      <pc:sldChg chg="addSp modSp mod">
        <pc:chgData name="Aju Amy" userId="af42849fe383cdc8" providerId="LiveId" clId="{85ACE50D-A53D-41A5-9900-FC17D39D68B6}" dt="2023-04-28T01:34:10.240" v="12" actId="1076"/>
        <pc:sldMkLst>
          <pc:docMk/>
          <pc:sldMk cId="3060544844" sldId="291"/>
        </pc:sldMkLst>
        <pc:spChg chg="add mod">
          <ac:chgData name="Aju Amy" userId="af42849fe383cdc8" providerId="LiveId" clId="{85ACE50D-A53D-41A5-9900-FC17D39D68B6}" dt="2023-04-28T01:32:55.611" v="4"/>
          <ac:spMkLst>
            <pc:docMk/>
            <pc:sldMk cId="3060544844" sldId="291"/>
            <ac:spMk id="2" creationId="{8FF3B2D1-DB24-A4A9-E751-BF2DD0F05175}"/>
          </ac:spMkLst>
        </pc:spChg>
        <pc:spChg chg="mod">
          <ac:chgData name="Aju Amy" userId="af42849fe383cdc8" providerId="LiveId" clId="{85ACE50D-A53D-41A5-9900-FC17D39D68B6}" dt="2023-04-28T01:34:10.240" v="12" actId="1076"/>
          <ac:spMkLst>
            <pc:docMk/>
            <pc:sldMk cId="3060544844" sldId="291"/>
            <ac:spMk id="5" creationId="{3285B288-E679-AF77-B2B6-517BE5B54EB2}"/>
          </ac:spMkLst>
        </pc:spChg>
      </pc:sldChg>
      <pc:sldChg chg="addSp modSp mod">
        <pc:chgData name="Aju Amy" userId="af42849fe383cdc8" providerId="LiveId" clId="{85ACE50D-A53D-41A5-9900-FC17D39D68B6}" dt="2023-04-28T01:33:06.391" v="7" actId="1036"/>
        <pc:sldMkLst>
          <pc:docMk/>
          <pc:sldMk cId="1558294750" sldId="317"/>
        </pc:sldMkLst>
        <pc:spChg chg="add mod">
          <ac:chgData name="Aju Amy" userId="af42849fe383cdc8" providerId="LiveId" clId="{85ACE50D-A53D-41A5-9900-FC17D39D68B6}" dt="2023-04-28T01:33:06.391" v="7" actId="1036"/>
          <ac:spMkLst>
            <pc:docMk/>
            <pc:sldMk cId="1558294750" sldId="317"/>
            <ac:spMk id="5" creationId="{F22F913A-5D0A-6C0D-D867-98D8AD6E5BB7}"/>
          </ac:spMkLst>
        </pc:spChg>
      </pc:sldChg>
      <pc:sldChg chg="addSp modSp mod">
        <pc:chgData name="Aju Amy" userId="af42849fe383cdc8" providerId="LiveId" clId="{85ACE50D-A53D-41A5-9900-FC17D39D68B6}" dt="2023-04-28T01:33:22.594" v="9" actId="14100"/>
        <pc:sldMkLst>
          <pc:docMk/>
          <pc:sldMk cId="428880647" sldId="320"/>
        </pc:sldMkLst>
        <pc:spChg chg="mod">
          <ac:chgData name="Aju Amy" userId="af42849fe383cdc8" providerId="LiveId" clId="{85ACE50D-A53D-41A5-9900-FC17D39D68B6}" dt="2023-04-28T01:33:22.594" v="9" actId="14100"/>
          <ac:spMkLst>
            <pc:docMk/>
            <pc:sldMk cId="428880647" sldId="320"/>
            <ac:spMk id="3" creationId="{97139E0F-4A5E-794D-65F2-E5B627CCB9E8}"/>
          </ac:spMkLst>
        </pc:spChg>
        <pc:spChg chg="add mod">
          <ac:chgData name="Aju Amy" userId="af42849fe383cdc8" providerId="LiveId" clId="{85ACE50D-A53D-41A5-9900-FC17D39D68B6}" dt="2023-04-28T01:33:10.136" v="8"/>
          <ac:spMkLst>
            <pc:docMk/>
            <pc:sldMk cId="428880647" sldId="320"/>
            <ac:spMk id="4" creationId="{C3D049F0-278E-613F-2350-6EA4F81D1BDE}"/>
          </ac:spMkLst>
        </pc:spChg>
      </pc:sldChg>
      <pc:sldChg chg="addSp delSp modSp mod">
        <pc:chgData name="Aju Amy" userId="af42849fe383cdc8" providerId="LiveId" clId="{85ACE50D-A53D-41A5-9900-FC17D39D68B6}" dt="2023-04-28T01:51:52.094" v="124" actId="1076"/>
        <pc:sldMkLst>
          <pc:docMk/>
          <pc:sldMk cId="373291847" sldId="554"/>
        </pc:sldMkLst>
        <pc:spChg chg="mod">
          <ac:chgData name="Aju Amy" userId="af42849fe383cdc8" providerId="LiveId" clId="{85ACE50D-A53D-41A5-9900-FC17D39D68B6}" dt="2023-04-28T01:51:52.094" v="124" actId="1076"/>
          <ac:spMkLst>
            <pc:docMk/>
            <pc:sldMk cId="373291847" sldId="554"/>
            <ac:spMk id="3" creationId="{A7BF6039-241F-4F98-FC5C-395362DD3880}"/>
          </ac:spMkLst>
        </pc:spChg>
        <pc:picChg chg="add mod">
          <ac:chgData name="Aju Amy" userId="af42849fe383cdc8" providerId="LiveId" clId="{85ACE50D-A53D-41A5-9900-FC17D39D68B6}" dt="2023-04-28T01:51:47.880" v="123" actId="1076"/>
          <ac:picMkLst>
            <pc:docMk/>
            <pc:sldMk cId="373291847" sldId="554"/>
            <ac:picMk id="6" creationId="{AE79831E-4FFA-42D6-7127-35A4A893979A}"/>
          </ac:picMkLst>
        </pc:picChg>
        <pc:picChg chg="add del mod">
          <ac:chgData name="Aju Amy" userId="af42849fe383cdc8" providerId="LiveId" clId="{85ACE50D-A53D-41A5-9900-FC17D39D68B6}" dt="2023-04-28T01:36:25.170" v="21" actId="931"/>
          <ac:picMkLst>
            <pc:docMk/>
            <pc:sldMk cId="373291847" sldId="554"/>
            <ac:picMk id="6" creationId="{EE0529A8-DE45-B4E3-D1B8-D8CF78E884F3}"/>
          </ac:picMkLst>
        </pc:picChg>
        <pc:picChg chg="add del mod">
          <ac:chgData name="Aju Amy" userId="af42849fe383cdc8" providerId="LiveId" clId="{85ACE50D-A53D-41A5-9900-FC17D39D68B6}" dt="2023-04-28T01:42:08.343" v="100" actId="478"/>
          <ac:picMkLst>
            <pc:docMk/>
            <pc:sldMk cId="373291847" sldId="554"/>
            <ac:picMk id="9" creationId="{15EB2C72-C085-168C-B99F-D78AB548D3E0}"/>
          </ac:picMkLst>
        </pc:picChg>
        <pc:picChg chg="add del mod">
          <ac:chgData name="Aju Amy" userId="af42849fe383cdc8" providerId="LiveId" clId="{85ACE50D-A53D-41A5-9900-FC17D39D68B6}" dt="2023-04-28T01:51:26.448" v="116" actId="478"/>
          <ac:picMkLst>
            <pc:docMk/>
            <pc:sldMk cId="373291847" sldId="554"/>
            <ac:picMk id="11" creationId="{47C0D991-3FB9-37FF-56B8-7F5BC26923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a:t>CREDIT CARD PAYMENT DEFAULTERS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4"/>
            <a:ext cx="7068312" cy="1293688"/>
          </a:xfrm>
        </p:spPr>
        <p:txBody>
          <a:bodyPr vert="horz" lIns="91440" tIns="45720" rIns="91440" bIns="45720" rtlCol="0" anchor="t">
            <a:noAutofit/>
          </a:bodyPr>
          <a:lstStyle/>
          <a:p>
            <a:r>
              <a:rPr lang="en-US" b="1">
                <a:latin typeface="Segoe UI Semilight" panose="020B0402040204020203" pitchFamily="34" charset="0"/>
                <a:cs typeface="Segoe UI Semilight" panose="020B0402040204020203" pitchFamily="34" charset="0"/>
              </a:rPr>
              <a:t>DAB 103 Analytical Tools &amp; Decision Making</a:t>
            </a:r>
          </a:p>
          <a:p>
            <a:r>
              <a:rPr lang="en-US">
                <a:latin typeface="Segoe UI Semilight" panose="020B0402040204020203" pitchFamily="34" charset="0"/>
                <a:ea typeface="+mn-lt"/>
                <a:cs typeface="Segoe UI Semilight" panose="020B0402040204020203" pitchFamily="34" charset="0"/>
              </a:rPr>
              <a:t>Section: 004</a:t>
            </a:r>
          </a:p>
          <a:p>
            <a:r>
              <a:rPr lang="en-US">
                <a:latin typeface="Segoe UI Semilight" panose="020B0402040204020203" pitchFamily="34" charset="0"/>
                <a:ea typeface="+mn-lt"/>
                <a:cs typeface="Segoe UI Semilight" panose="020B0402040204020203" pitchFamily="34" charset="0"/>
              </a:rPr>
              <a:t> Group: 01</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853156" y="608584"/>
            <a:ext cx="8514364" cy="793496"/>
          </a:xfrm>
        </p:spPr>
        <p:txBody>
          <a:bodyPr anchor="b">
            <a:noAutofit/>
          </a:bodyPr>
          <a:lstStyle/>
          <a:p>
            <a:r>
              <a:rPr lang="en-US" sz="4000" b="1" spc="600">
                <a:ln w="28575">
                  <a:noFill/>
                  <a:prstDash val="solid"/>
                </a:ln>
              </a:rPr>
              <a:t>DEFAULTER DISTRIBUTION</a:t>
            </a:r>
          </a:p>
        </p:txBody>
      </p:sp>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694938" y="1785684"/>
            <a:ext cx="5829906" cy="4137596"/>
          </a:xfrm>
        </p:spPr>
        <p:txBody>
          <a:bodyPr vert="horz" lIns="91440" tIns="45720" rIns="91440" bIns="45720" rtlCol="0" anchor="t">
            <a:normAutofit/>
          </a:bodyPr>
          <a:lstStyle/>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dataset contains 22% of records labeled as DEFAULTERS while the rest as Happy-Paying-Customers.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Financial Institution requires measures to identify the defaulters as early as possible to control credit risks.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15" name="Picture 15" descr="Chart, pie chart&#10;&#10;Description automatically generated">
            <a:extLst>
              <a:ext uri="{FF2B5EF4-FFF2-40B4-BE49-F238E27FC236}">
                <a16:creationId xmlns:a16="http://schemas.microsoft.com/office/drawing/2014/main" id="{8C29B038-2D19-034A-268A-4B3A1116F06A}"/>
              </a:ext>
            </a:extLst>
          </p:cNvPr>
          <p:cNvPicPr>
            <a:picLocks noGrp="1" noChangeAspect="1"/>
          </p:cNvPicPr>
          <p:nvPr>
            <p:ph idx="1"/>
          </p:nvPr>
        </p:nvPicPr>
        <p:blipFill>
          <a:blip r:embed="rId2"/>
          <a:stretch>
            <a:fillRect/>
          </a:stretch>
        </p:blipFill>
        <p:spPr>
          <a:xfrm>
            <a:off x="6620109" y="1673775"/>
            <a:ext cx="5095875" cy="3905250"/>
          </a:xfrm>
        </p:spPr>
      </p:pic>
    </p:spTree>
    <p:extLst>
      <p:ext uri="{BB962C8B-B14F-4D97-AF65-F5344CB8AC3E}">
        <p14:creationId xmlns:p14="http://schemas.microsoft.com/office/powerpoint/2010/main" val="120872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F89DD-0C63-04CF-E255-CBEC59F83D02}"/>
              </a:ext>
            </a:extLst>
          </p:cNvPr>
          <p:cNvSpPr txBox="1">
            <a:spLocks/>
          </p:cNvSpPr>
          <p:nvPr/>
        </p:nvSpPr>
        <p:spPr>
          <a:xfrm>
            <a:off x="850392" y="566928"/>
            <a:ext cx="10881360" cy="1069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b="1" kern="1200" cap="all" spc="600" baseline="0">
                <a:ln w="28575">
                  <a:noFill/>
                  <a:prstDash val="solid"/>
                </a:ln>
                <a:latin typeface="+mj-lt"/>
                <a:ea typeface="+mj-ea"/>
                <a:cs typeface="+mj-cs"/>
              </a:rPr>
              <a:t>AGE DISTRIBUTION</a:t>
            </a:r>
          </a:p>
        </p:txBody>
      </p:sp>
      <p:pic>
        <p:nvPicPr>
          <p:cNvPr id="2" name="Picture 2" descr="Chart, histogram&#10;&#10;Description automatically generated">
            <a:extLst>
              <a:ext uri="{FF2B5EF4-FFF2-40B4-BE49-F238E27FC236}">
                <a16:creationId xmlns:a16="http://schemas.microsoft.com/office/drawing/2014/main" id="{36165B1D-8BC2-A01E-D977-62E01E2A8144}"/>
              </a:ext>
            </a:extLst>
          </p:cNvPr>
          <p:cNvPicPr>
            <a:picLocks noChangeAspect="1"/>
          </p:cNvPicPr>
          <p:nvPr/>
        </p:nvPicPr>
        <p:blipFill>
          <a:blip r:embed="rId2"/>
          <a:stretch>
            <a:fillRect/>
          </a:stretch>
        </p:blipFill>
        <p:spPr>
          <a:xfrm>
            <a:off x="850392" y="1792224"/>
            <a:ext cx="6637528" cy="3700420"/>
          </a:xfrm>
          <a:prstGeom prst="rect">
            <a:avLst/>
          </a:prstGeom>
          <a:noFill/>
        </p:spPr>
      </p:pic>
      <p:sp>
        <p:nvSpPr>
          <p:cNvPr id="7" name="TextBox 6">
            <a:extLst>
              <a:ext uri="{FF2B5EF4-FFF2-40B4-BE49-F238E27FC236}">
                <a16:creationId xmlns:a16="http://schemas.microsoft.com/office/drawing/2014/main" id="{079C73B0-CDE8-30B8-2CDE-CBA6C0AEE923}"/>
              </a:ext>
            </a:extLst>
          </p:cNvPr>
          <p:cNvSpPr txBox="1"/>
          <p:nvPr/>
        </p:nvSpPr>
        <p:spPr>
          <a:xfrm>
            <a:off x="7668768" y="1792224"/>
            <a:ext cx="386588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Most credit card users are in their early twenties to late forties.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average age of the users is currently 30 years.</a:t>
            </a:r>
          </a:p>
        </p:txBody>
      </p:sp>
      <p:sp>
        <p:nvSpPr>
          <p:cNvPr id="14" name="Slide Number Placeholder 5">
            <a:extLst>
              <a:ext uri="{FF2B5EF4-FFF2-40B4-BE49-F238E27FC236}">
                <a16:creationId xmlns:a16="http://schemas.microsoft.com/office/drawing/2014/main" id="{45282FF9-F221-0B5A-A960-3E8A9CDA248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388128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758508" y="783844"/>
            <a:ext cx="6729412" cy="762000"/>
          </a:xfrm>
        </p:spPr>
        <p:txBody>
          <a:bodyPr anchor="b">
            <a:normAutofit/>
          </a:bodyPr>
          <a:lstStyle/>
          <a:p>
            <a:r>
              <a:rPr lang="en-US" sz="4000" err="1">
                <a:ln w="28575">
                  <a:noFill/>
                  <a:prstDash val="solid"/>
                </a:ln>
              </a:rPr>
              <a:t>GEnder</a:t>
            </a:r>
            <a:r>
              <a:rPr lang="en-US" sz="4000">
                <a:ln w="28575">
                  <a:noFill/>
                  <a:prstDash val="solid"/>
                </a:ln>
              </a:rPr>
              <a:t> DISTRIBUTION</a:t>
            </a:r>
            <a:endParaRPr lang="en-US" sz="4000" b="1" spc="600">
              <a:ln w="28575">
                <a:noFill/>
                <a:prstDash val="solid"/>
              </a:ln>
            </a:endParaRPr>
          </a:p>
        </p:txBody>
      </p:sp>
      <p:pic>
        <p:nvPicPr>
          <p:cNvPr id="7" name="Picture 8" descr="Chart, pie chart&#10;&#10;Description automatically generated">
            <a:extLst>
              <a:ext uri="{FF2B5EF4-FFF2-40B4-BE49-F238E27FC236}">
                <a16:creationId xmlns:a16="http://schemas.microsoft.com/office/drawing/2014/main" id="{B84A2D34-8152-8BEB-3AF6-512244702FC3}"/>
              </a:ext>
            </a:extLst>
          </p:cNvPr>
          <p:cNvPicPr>
            <a:picLocks noGrp="1" noChangeAspect="1"/>
          </p:cNvPicPr>
          <p:nvPr>
            <p:ph idx="1"/>
          </p:nvPr>
        </p:nvPicPr>
        <p:blipFill rotWithShape="1">
          <a:blip r:embed="rId2"/>
          <a:stretch/>
        </p:blipFill>
        <p:spPr>
          <a:xfrm>
            <a:off x="7010400" y="1778000"/>
            <a:ext cx="4206266" cy="4617162"/>
          </a:xfrm>
          <a:noFill/>
        </p:spPr>
      </p:pic>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860552" y="1828800"/>
            <a:ext cx="5926214" cy="1605280"/>
          </a:xfrm>
        </p:spPr>
        <p:txBody>
          <a:bodyPr vert="horz" lIns="91440" tIns="45720" rIns="91440" bIns="45720" rtlCol="0" anchor="t">
            <a:noAutofit/>
          </a:bodyPr>
          <a:lstStyle/>
          <a:p>
            <a:pPr indent="-347345" algn="just"/>
            <a:r>
              <a:rPr lang="en-US" sz="1800">
                <a:latin typeface="Segoe UI Semilight" panose="020B0402040204020203" pitchFamily="34" charset="0"/>
                <a:cs typeface="Segoe UI Semilight" panose="020B0402040204020203" pitchFamily="34" charset="0"/>
              </a:rPr>
              <a:t>The dataset under analysis has a 3:2 Female to Male client ratio.</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6283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AB643-1458-D6A5-054A-8061F39D1EC6}"/>
              </a:ext>
            </a:extLst>
          </p:cNvPr>
          <p:cNvSpPr txBox="1"/>
          <p:nvPr/>
        </p:nvSpPr>
        <p:spPr>
          <a:xfrm>
            <a:off x="850392" y="832104"/>
            <a:ext cx="10881360" cy="106984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CREDIT LENDERS BY EDUCATIONAL BACKGROUND</a:t>
            </a:r>
          </a:p>
        </p:txBody>
      </p:sp>
      <p:sp>
        <p:nvSpPr>
          <p:cNvPr id="5" name="TextBox 4">
            <a:extLst>
              <a:ext uri="{FF2B5EF4-FFF2-40B4-BE49-F238E27FC236}">
                <a16:creationId xmlns:a16="http://schemas.microsoft.com/office/drawing/2014/main" id="{026B2427-AE22-F846-C495-F75A5FD1C85A}"/>
              </a:ext>
            </a:extLst>
          </p:cNvPr>
          <p:cNvSpPr txBox="1"/>
          <p:nvPr/>
        </p:nvSpPr>
        <p:spPr>
          <a:xfrm>
            <a:off x="6991309" y="2339421"/>
            <a:ext cx="4740443" cy="2930462"/>
          </a:xfrm>
          <a:prstGeom prst="rect">
            <a:avLst/>
          </a:prstGeom>
        </p:spPr>
        <p:txBody>
          <a:bodyPr vert="horz" lIns="91440" tIns="45720" rIns="91440" bIns="45720" rtlCol="0" anchor="t">
            <a:normAutofit/>
          </a:bodyPr>
          <a:lstStyle/>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institution seemingly considers the Educational Background as one of the major parameters for issuing a credit card.</a:t>
            </a:r>
          </a:p>
          <a:p>
            <a:pPr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count of credit card users is directly proportional to the Educational qualification they have.</a:t>
            </a:r>
          </a:p>
        </p:txBody>
      </p:sp>
      <p:sp>
        <p:nvSpPr>
          <p:cNvPr id="12" name="Slide Number Placeholder 5">
            <a:extLst>
              <a:ext uri="{FF2B5EF4-FFF2-40B4-BE49-F238E27FC236}">
                <a16:creationId xmlns:a16="http://schemas.microsoft.com/office/drawing/2014/main" id="{C7597E26-424E-EFB7-C83C-8E3D8D272136}"/>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13</a:t>
            </a:fld>
            <a:endParaRPr lang="en-US"/>
          </a:p>
        </p:txBody>
      </p:sp>
      <p:pic>
        <p:nvPicPr>
          <p:cNvPr id="4" name="Picture 5" descr="Chart, bar chart&#10;&#10;Description automatically generated">
            <a:extLst>
              <a:ext uri="{FF2B5EF4-FFF2-40B4-BE49-F238E27FC236}">
                <a16:creationId xmlns:a16="http://schemas.microsoft.com/office/drawing/2014/main" id="{B2C934C4-B44C-E395-0F46-FE32FE911169}"/>
              </a:ext>
            </a:extLst>
          </p:cNvPr>
          <p:cNvPicPr>
            <a:picLocks noChangeAspect="1"/>
          </p:cNvPicPr>
          <p:nvPr/>
        </p:nvPicPr>
        <p:blipFill>
          <a:blip r:embed="rId2"/>
          <a:stretch>
            <a:fillRect/>
          </a:stretch>
        </p:blipFill>
        <p:spPr>
          <a:xfrm>
            <a:off x="701040" y="2339421"/>
            <a:ext cx="5898146" cy="2930462"/>
          </a:xfrm>
          <a:prstGeom prst="rect">
            <a:avLst/>
          </a:prstGeom>
        </p:spPr>
      </p:pic>
    </p:spTree>
    <p:extLst>
      <p:ext uri="{BB962C8B-B14F-4D97-AF65-F5344CB8AC3E}">
        <p14:creationId xmlns:p14="http://schemas.microsoft.com/office/powerpoint/2010/main" val="147189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7C8C6-A994-E84D-5382-BD91100694EA}"/>
              </a:ext>
            </a:extLst>
          </p:cNvPr>
          <p:cNvSpPr txBox="1"/>
          <p:nvPr/>
        </p:nvSpPr>
        <p:spPr>
          <a:xfrm>
            <a:off x="717868" y="722376"/>
            <a:ext cx="7003732" cy="868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USER CREDIT LIMIT</a:t>
            </a:r>
          </a:p>
        </p:txBody>
      </p:sp>
      <p:sp>
        <p:nvSpPr>
          <p:cNvPr id="8" name="TextBox 7">
            <a:extLst>
              <a:ext uri="{FF2B5EF4-FFF2-40B4-BE49-F238E27FC236}">
                <a16:creationId xmlns:a16="http://schemas.microsoft.com/office/drawing/2014/main" id="{7D48A542-EA65-8BD9-799C-FA643A210016}"/>
              </a:ext>
            </a:extLst>
          </p:cNvPr>
          <p:cNvSpPr txBox="1"/>
          <p:nvPr/>
        </p:nvSpPr>
        <p:spPr>
          <a:xfrm>
            <a:off x="660116" y="2047240"/>
            <a:ext cx="4265845" cy="3821748"/>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Arial" panose="020B0604020202020204" pitchFamily="34" charset="0"/>
              <a:buChar char="•"/>
            </a:pPr>
            <a:r>
              <a:rPr lang="en-US" kern="1200" dirty="0">
                <a:solidFill>
                  <a:schemeClr val="bg1"/>
                </a:solidFill>
                <a:latin typeface="Segoe UI Semilight" panose="020B0402040204020203" pitchFamily="34" charset="0"/>
                <a:cs typeface="Segoe UI Semilight" panose="020B0402040204020203" pitchFamily="34" charset="0"/>
              </a:rPr>
              <a:t>Credit limits issued by the Institution to its users are Normally distributed with a right skew.</a:t>
            </a:r>
          </a:p>
          <a:p>
            <a:pPr marL="285750" indent="-285750" algn="just">
              <a:lnSpc>
                <a:spcPct val="90000"/>
              </a:lnSpc>
              <a:spcBef>
                <a:spcPts val="1000"/>
              </a:spcBef>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Arial" panose="020B0604020202020204" pitchFamily="34" charset="0"/>
              <a:buChar char="•"/>
            </a:pPr>
            <a:r>
              <a:rPr lang="en-US" dirty="0">
                <a:solidFill>
                  <a:schemeClr val="bg1"/>
                </a:solidFill>
                <a:latin typeface="Segoe UI Semilight" panose="020B0402040204020203" pitchFamily="34" charset="0"/>
                <a:cs typeface="Segoe UI Semilight" panose="020B0402040204020203" pitchFamily="34" charset="0"/>
              </a:rPr>
              <a:t>Majority</a:t>
            </a:r>
            <a:r>
              <a:rPr lang="en-US" kern="1200" dirty="0">
                <a:solidFill>
                  <a:schemeClr val="bg1"/>
                </a:solidFill>
                <a:latin typeface="Segoe UI Semilight" panose="020B0402040204020203" pitchFamily="34" charset="0"/>
                <a:cs typeface="Segoe UI Semilight" panose="020B0402040204020203" pitchFamily="34" charset="0"/>
              </a:rPr>
              <a:t> of the users are given  a credit limit of less than NT$ 250,000 (New Taiwan Dollar)</a:t>
            </a:r>
          </a:p>
          <a:p>
            <a:pPr marL="285750" indent="-285750" algn="just">
              <a:lnSpc>
                <a:spcPct val="90000"/>
              </a:lnSpc>
              <a:spcBef>
                <a:spcPts val="1000"/>
              </a:spcBef>
              <a:spcAft>
                <a:spcPts val="600"/>
              </a:spcAft>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p:txBody>
      </p:sp>
      <p:sp>
        <p:nvSpPr>
          <p:cNvPr id="1033" name="Slide Number Placeholder 5">
            <a:extLst>
              <a:ext uri="{FF2B5EF4-FFF2-40B4-BE49-F238E27FC236}">
                <a16:creationId xmlns:a16="http://schemas.microsoft.com/office/drawing/2014/main" id="{2BC10EA2-FF9D-74DE-E2A1-BBE1190EAF7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14</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7" name="Picture 8" descr="Chart, histogram&#10;&#10;Description automatically generated">
            <a:extLst>
              <a:ext uri="{FF2B5EF4-FFF2-40B4-BE49-F238E27FC236}">
                <a16:creationId xmlns:a16="http://schemas.microsoft.com/office/drawing/2014/main" id="{BA000F45-DCC6-C898-A987-BEF2D6CD046A}"/>
              </a:ext>
            </a:extLst>
          </p:cNvPr>
          <p:cNvPicPr>
            <a:picLocks noChangeAspect="1"/>
          </p:cNvPicPr>
          <p:nvPr/>
        </p:nvPicPr>
        <p:blipFill>
          <a:blip r:embed="rId2"/>
          <a:stretch>
            <a:fillRect/>
          </a:stretch>
        </p:blipFill>
        <p:spPr>
          <a:xfrm>
            <a:off x="5138821" y="2053669"/>
            <a:ext cx="6833936" cy="3632977"/>
          </a:xfrm>
          <a:prstGeom prst="rect">
            <a:avLst/>
          </a:prstGeom>
        </p:spPr>
      </p:pic>
    </p:spTree>
    <p:extLst>
      <p:ext uri="{BB962C8B-B14F-4D97-AF65-F5344CB8AC3E}">
        <p14:creationId xmlns:p14="http://schemas.microsoft.com/office/powerpoint/2010/main" val="2470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C05C-E79B-DE85-3B94-9A7C93AFA7E4}"/>
              </a:ext>
            </a:extLst>
          </p:cNvPr>
          <p:cNvSpPr txBox="1"/>
          <p:nvPr/>
        </p:nvSpPr>
        <p:spPr>
          <a:xfrm>
            <a:off x="718312" y="681037"/>
            <a:ext cx="1101344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DISTRIBUTION OF MARITAL STATUS</a:t>
            </a:r>
          </a:p>
        </p:txBody>
      </p:sp>
      <p:sp>
        <p:nvSpPr>
          <p:cNvPr id="2" name="TextBox 1">
            <a:extLst>
              <a:ext uri="{FF2B5EF4-FFF2-40B4-BE49-F238E27FC236}">
                <a16:creationId xmlns:a16="http://schemas.microsoft.com/office/drawing/2014/main" id="{30BF6084-0C94-D71E-7A90-ACC325A053D8}"/>
              </a:ext>
            </a:extLst>
          </p:cNvPr>
          <p:cNvSpPr txBox="1"/>
          <p:nvPr/>
        </p:nvSpPr>
        <p:spPr>
          <a:xfrm>
            <a:off x="6604000" y="1825625"/>
            <a:ext cx="474980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53% of the users in the dataset are Single, followed by 46% Married users.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A very few proportions of users belong to Others and Unspecified groups</a:t>
            </a:r>
          </a:p>
        </p:txBody>
      </p:sp>
      <p:sp>
        <p:nvSpPr>
          <p:cNvPr id="495" name="Slide Number Placeholder 5">
            <a:extLst>
              <a:ext uri="{FF2B5EF4-FFF2-40B4-BE49-F238E27FC236}">
                <a16:creationId xmlns:a16="http://schemas.microsoft.com/office/drawing/2014/main" id="{47680FD3-2B75-0ED1-03D8-7E246D3FA5B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15</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4" descr="Chart, pie chart&#10;&#10;Description automatically generated">
            <a:extLst>
              <a:ext uri="{FF2B5EF4-FFF2-40B4-BE49-F238E27FC236}">
                <a16:creationId xmlns:a16="http://schemas.microsoft.com/office/drawing/2014/main" id="{5FC64C60-0326-599A-9C93-F68591323A7D}"/>
              </a:ext>
            </a:extLst>
          </p:cNvPr>
          <p:cNvPicPr>
            <a:picLocks noChangeAspect="1"/>
          </p:cNvPicPr>
          <p:nvPr/>
        </p:nvPicPr>
        <p:blipFill>
          <a:blip r:embed="rId2"/>
          <a:stretch>
            <a:fillRect/>
          </a:stretch>
        </p:blipFill>
        <p:spPr>
          <a:xfrm>
            <a:off x="713874" y="1828278"/>
            <a:ext cx="5544686" cy="4299616"/>
          </a:xfrm>
          <a:prstGeom prst="rect">
            <a:avLst/>
          </a:prstGeom>
        </p:spPr>
      </p:pic>
    </p:spTree>
    <p:extLst>
      <p:ext uri="{BB962C8B-B14F-4D97-AF65-F5344CB8AC3E}">
        <p14:creationId xmlns:p14="http://schemas.microsoft.com/office/powerpoint/2010/main" val="95203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738188" y="566928"/>
            <a:ext cx="8426132" cy="8432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BILL STATEMENT AMOUNTS</a:t>
            </a:r>
          </a:p>
        </p:txBody>
      </p:sp>
      <p:sp>
        <p:nvSpPr>
          <p:cNvPr id="2" name="TextBox 1">
            <a:extLst>
              <a:ext uri="{FF2B5EF4-FFF2-40B4-BE49-F238E27FC236}">
                <a16:creationId xmlns:a16="http://schemas.microsoft.com/office/drawing/2014/main" id="{7D1AA715-84D2-B6E0-AFF9-C3E7988D6226}"/>
              </a:ext>
            </a:extLst>
          </p:cNvPr>
          <p:cNvSpPr txBox="1"/>
          <p:nvPr/>
        </p:nvSpPr>
        <p:spPr>
          <a:xfrm>
            <a:off x="738188" y="1980072"/>
            <a:ext cx="3976052" cy="2474746"/>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On average, the Financial Institution raises Bill Statements which amount to NT$ 40k to 50k to their users in a month.</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statement amount grows over the months either because of the usage or the accumulation of credit due to repayment default.</a:t>
            </a:r>
          </a:p>
        </p:txBody>
      </p:sp>
      <p:sp>
        <p:nvSpPr>
          <p:cNvPr id="28" name="Slide Number Placeholder 5">
            <a:extLst>
              <a:ext uri="{FF2B5EF4-FFF2-40B4-BE49-F238E27FC236}">
                <a16:creationId xmlns:a16="http://schemas.microsoft.com/office/drawing/2014/main" id="{71447DED-C78F-ED3F-B6FE-A9884082A843}"/>
              </a:ext>
            </a:extLst>
          </p:cNvPr>
          <p:cNvSpPr>
            <a:spLocks noGrp="1"/>
          </p:cNvSpPr>
          <p:nvPr>
            <p:ph type="sldNum" sz="quarter" idx="12"/>
          </p:nvPr>
        </p:nvSpPr>
        <p:spPr>
          <a:xfrm>
            <a:off x="329184" y="401648"/>
            <a:ext cx="521208" cy="310896"/>
          </a:xfrm>
        </p:spPr>
        <p:txBody>
          <a:bodyPr/>
          <a:lstStyle/>
          <a:p>
            <a:pPr>
              <a:spcAft>
                <a:spcPts val="600"/>
              </a:spcAft>
            </a:pPr>
            <a:fld id="{294A09A9-5501-47C1-A89A-A340965A2BE2}" type="slidenum">
              <a:rPr lang="en-US" smtClean="0"/>
              <a:pPr>
                <a:spcAft>
                  <a:spcPts val="600"/>
                </a:spcAft>
              </a:pPr>
              <a:t>16</a:t>
            </a:fld>
            <a:endParaRPr lang="en-US"/>
          </a:p>
        </p:txBody>
      </p:sp>
      <p:pic>
        <p:nvPicPr>
          <p:cNvPr id="3" name="Picture 5" descr="Chart, bar chart&#10;&#10;Description automatically generated">
            <a:extLst>
              <a:ext uri="{FF2B5EF4-FFF2-40B4-BE49-F238E27FC236}">
                <a16:creationId xmlns:a16="http://schemas.microsoft.com/office/drawing/2014/main" id="{64F2019A-3CA2-F0D7-69D8-E1CA1BFC81DC}"/>
              </a:ext>
            </a:extLst>
          </p:cNvPr>
          <p:cNvPicPr>
            <a:picLocks noChangeAspect="1"/>
          </p:cNvPicPr>
          <p:nvPr/>
        </p:nvPicPr>
        <p:blipFill>
          <a:blip r:embed="rId2"/>
          <a:stretch>
            <a:fillRect/>
          </a:stretch>
        </p:blipFill>
        <p:spPr>
          <a:xfrm>
            <a:off x="4960001" y="1980072"/>
            <a:ext cx="6905809" cy="3059288"/>
          </a:xfrm>
          <a:prstGeom prst="rect">
            <a:avLst/>
          </a:prstGeom>
        </p:spPr>
      </p:pic>
    </p:spTree>
    <p:extLst>
      <p:ext uri="{BB962C8B-B14F-4D97-AF65-F5344CB8AC3E}">
        <p14:creationId xmlns:p14="http://schemas.microsoft.com/office/powerpoint/2010/main" val="19727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3AD7A-2DF7-9751-9F11-51B4A712C50A}"/>
              </a:ext>
            </a:extLst>
          </p:cNvPr>
          <p:cNvSpPr txBox="1"/>
          <p:nvPr/>
        </p:nvSpPr>
        <p:spPr>
          <a:xfrm>
            <a:off x="636708" y="660039"/>
            <a:ext cx="7775772" cy="1159077"/>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LENDER COUNT BY </a:t>
            </a:r>
            <a:r>
              <a:rPr lang="en-US" sz="4000" b="1" dirty="0">
                <a:solidFill>
                  <a:schemeClr val="bg1"/>
                </a:solidFill>
                <a:latin typeface="+mj-lt"/>
                <a:ea typeface="+mj-ea"/>
                <a:cs typeface="+mj-cs"/>
              </a:rPr>
              <a:t>EDUCATIONAL QUALIFICATION</a:t>
            </a:r>
          </a:p>
        </p:txBody>
      </p:sp>
      <p:sp>
        <p:nvSpPr>
          <p:cNvPr id="6" name="TextBox 5">
            <a:extLst>
              <a:ext uri="{FF2B5EF4-FFF2-40B4-BE49-F238E27FC236}">
                <a16:creationId xmlns:a16="http://schemas.microsoft.com/office/drawing/2014/main" id="{1A670CE4-0764-92EC-8E01-2F60EC46341E}"/>
              </a:ext>
            </a:extLst>
          </p:cNvPr>
          <p:cNvSpPr txBox="1"/>
          <p:nvPr/>
        </p:nvSpPr>
        <p:spPr>
          <a:xfrm>
            <a:off x="8087360" y="1841479"/>
            <a:ext cx="3933760" cy="3955301"/>
          </a:xfrm>
          <a:prstGeom prst="rect">
            <a:avLst/>
          </a:prstGeom>
        </p:spPr>
        <p:txBody>
          <a:bodyPr vert="horz" lIns="91440" tIns="45720" rIns="91440" bIns="45720" rtlCol="0" anchor="t">
            <a:normAutofit/>
          </a:bodyPr>
          <a:lstStyle/>
          <a:p>
            <a:pPr marL="57150" indent="-285750" algn="just">
              <a:lnSpc>
                <a:spcPct val="90000"/>
              </a:lnSpc>
              <a:spcAft>
                <a:spcPts val="600"/>
              </a:spcAft>
              <a:buFont typeface="Courier New" panose="02070309020205020404" pitchFamily="49" charset="0"/>
              <a:buChar char="o"/>
            </a:pPr>
            <a:endParaRPr lang="en-US">
              <a:solidFill>
                <a:schemeClr val="bg1">
                  <a:alpha val="80000"/>
                </a:schemeClr>
              </a:solidFill>
              <a:latin typeface="Segoe UI Semilight" panose="020B0402040204020203" pitchFamily="34" charset="0"/>
              <a:cs typeface="Segoe UI Semilight" panose="020B0402040204020203" pitchFamily="34" charset="0"/>
            </a:endParaRPr>
          </a:p>
        </p:txBody>
      </p:sp>
      <p:pic>
        <p:nvPicPr>
          <p:cNvPr id="3" name="Picture 4" descr="Chart, box and whisker chart&#10;&#10;Description automatically generated">
            <a:extLst>
              <a:ext uri="{FF2B5EF4-FFF2-40B4-BE49-F238E27FC236}">
                <a16:creationId xmlns:a16="http://schemas.microsoft.com/office/drawing/2014/main" id="{764C580E-B3D0-4C29-583E-E2167B549A57}"/>
              </a:ext>
            </a:extLst>
          </p:cNvPr>
          <p:cNvPicPr>
            <a:picLocks noChangeAspect="1"/>
          </p:cNvPicPr>
          <p:nvPr/>
        </p:nvPicPr>
        <p:blipFill>
          <a:blip r:embed="rId2"/>
          <a:stretch>
            <a:fillRect/>
          </a:stretch>
        </p:blipFill>
        <p:spPr>
          <a:xfrm>
            <a:off x="636708" y="1841479"/>
            <a:ext cx="6767094" cy="4141138"/>
          </a:xfrm>
          <a:prstGeom prst="rect">
            <a:avLst/>
          </a:prstGeom>
        </p:spPr>
      </p:pic>
      <p:sp>
        <p:nvSpPr>
          <p:cNvPr id="2" name="TextBox 1">
            <a:extLst>
              <a:ext uri="{FF2B5EF4-FFF2-40B4-BE49-F238E27FC236}">
                <a16:creationId xmlns:a16="http://schemas.microsoft.com/office/drawing/2014/main" id="{F767485D-8572-21C7-30B7-0C32A946865C}"/>
              </a:ext>
            </a:extLst>
          </p:cNvPr>
          <p:cNvSpPr txBox="1"/>
          <p:nvPr/>
        </p:nvSpPr>
        <p:spPr>
          <a:xfrm>
            <a:off x="7769562" y="1841479"/>
            <a:ext cx="3976052" cy="4049546"/>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median credit limit varies with the Educational Qualification of users.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Although there are more University graduates who own a credit card, the users with Graduate School qualifications seem to have a better Median score.</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 Category-wise outliers are visible in the figure, except for "Unknown0".</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p:txBody>
      </p:sp>
      <p:sp>
        <p:nvSpPr>
          <p:cNvPr id="5" name="Slide Number Placeholder 5">
            <a:extLst>
              <a:ext uri="{FF2B5EF4-FFF2-40B4-BE49-F238E27FC236}">
                <a16:creationId xmlns:a16="http://schemas.microsoft.com/office/drawing/2014/main" id="{1FADEF1B-3C77-3D81-E72C-6F00F83C4690}"/>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17</a:t>
            </a:fld>
            <a:endParaRPr lang="en-US" dirty="0"/>
          </a:p>
        </p:txBody>
      </p:sp>
    </p:spTree>
    <p:extLst>
      <p:ext uri="{BB962C8B-B14F-4D97-AF65-F5344CB8AC3E}">
        <p14:creationId xmlns:p14="http://schemas.microsoft.com/office/powerpoint/2010/main" val="33858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839788" y="822960"/>
            <a:ext cx="10935652" cy="78232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kern="1200" cap="all" spc="600" baseline="0" dirty="0">
                <a:solidFill>
                  <a:schemeClr val="bg1"/>
                </a:solidFill>
                <a:latin typeface="+mj-lt"/>
                <a:ea typeface="+mj-ea"/>
                <a:cs typeface="+mj-cs"/>
              </a:rPr>
              <a:t>CREDIT LIMIT BY MARITAL STATUS</a:t>
            </a:r>
          </a:p>
        </p:txBody>
      </p:sp>
      <p:sp>
        <p:nvSpPr>
          <p:cNvPr id="3" name="TextBox 2">
            <a:extLst>
              <a:ext uri="{FF2B5EF4-FFF2-40B4-BE49-F238E27FC236}">
                <a16:creationId xmlns:a16="http://schemas.microsoft.com/office/drawing/2014/main" id="{46A68D90-208F-6092-1FE2-5D4DF64EC281}"/>
              </a:ext>
            </a:extLst>
          </p:cNvPr>
          <p:cNvSpPr txBox="1"/>
          <p:nvPr/>
        </p:nvSpPr>
        <p:spPr>
          <a:xfrm>
            <a:off x="839788" y="2057400"/>
            <a:ext cx="3751877" cy="3811588"/>
          </a:xfrm>
          <a:prstGeom prst="rect">
            <a:avLst/>
          </a:prstGeom>
        </p:spPr>
        <p:txBody>
          <a:bodyPr vert="horz" lIns="91440" tIns="45720" rIns="91440" bIns="45720" rtlCol="0" anchor="t">
            <a:normAutofit lnSpcReduction="10000"/>
          </a:bodyPr>
          <a:lstStyle/>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plot distribution describes the Credit Limit of each Marital Status category such as Married, Single, Others, and Unknown0.</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highest credit lenders are Married Individuals followed by Single and Unknown0 category users.</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Here, Married, Single and Others types of Marital Status categories have outliers as per their Credit Limit.</a:t>
            </a:r>
          </a:p>
        </p:txBody>
      </p:sp>
      <p:sp>
        <p:nvSpPr>
          <p:cNvPr id="15" name="Slide Number Placeholder 5">
            <a:extLst>
              <a:ext uri="{FF2B5EF4-FFF2-40B4-BE49-F238E27FC236}">
                <a16:creationId xmlns:a16="http://schemas.microsoft.com/office/drawing/2014/main" id="{2AD1A92D-92A9-6021-DE83-84B7D80B0BE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6" descr="Chart, box and whisker chart&#10;&#10;Description automatically generated">
            <a:extLst>
              <a:ext uri="{FF2B5EF4-FFF2-40B4-BE49-F238E27FC236}">
                <a16:creationId xmlns:a16="http://schemas.microsoft.com/office/drawing/2014/main" id="{C1CDA43B-8CAA-ADA7-1A27-111A75626B65}"/>
              </a:ext>
            </a:extLst>
          </p:cNvPr>
          <p:cNvPicPr>
            <a:picLocks noChangeAspect="1"/>
          </p:cNvPicPr>
          <p:nvPr/>
        </p:nvPicPr>
        <p:blipFill>
          <a:blip r:embed="rId2"/>
          <a:stretch>
            <a:fillRect/>
          </a:stretch>
        </p:blipFill>
        <p:spPr>
          <a:xfrm>
            <a:off x="4772025" y="2310882"/>
            <a:ext cx="7085214" cy="3304623"/>
          </a:xfrm>
          <a:prstGeom prst="rect">
            <a:avLst/>
          </a:prstGeom>
        </p:spPr>
      </p:pic>
    </p:spTree>
    <p:extLst>
      <p:ext uri="{BB962C8B-B14F-4D97-AF65-F5344CB8AC3E}">
        <p14:creationId xmlns:p14="http://schemas.microsoft.com/office/powerpoint/2010/main" val="240956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687137" y="811660"/>
            <a:ext cx="6453480" cy="7905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LIMIT BY </a:t>
            </a:r>
            <a:r>
              <a:rPr lang="en-US" sz="4000" b="1" dirty="0">
                <a:solidFill>
                  <a:schemeClr val="bg1"/>
                </a:solidFill>
                <a:latin typeface="+mj-lt"/>
                <a:ea typeface="+mj-ea"/>
                <a:cs typeface="+mj-cs"/>
              </a:rPr>
              <a:t>GENDER</a:t>
            </a:r>
          </a:p>
        </p:txBody>
      </p:sp>
      <p:pic>
        <p:nvPicPr>
          <p:cNvPr id="4" name="Picture 5" descr="Chart, box and whisker chart&#10;&#10;Description automatically generated">
            <a:extLst>
              <a:ext uri="{FF2B5EF4-FFF2-40B4-BE49-F238E27FC236}">
                <a16:creationId xmlns:a16="http://schemas.microsoft.com/office/drawing/2014/main" id="{D5B90365-E9E0-FC8F-EF38-113373C44696}"/>
              </a:ext>
            </a:extLst>
          </p:cNvPr>
          <p:cNvPicPr>
            <a:picLocks noChangeAspect="1"/>
          </p:cNvPicPr>
          <p:nvPr/>
        </p:nvPicPr>
        <p:blipFill>
          <a:blip r:embed="rId2"/>
          <a:stretch>
            <a:fillRect/>
          </a:stretch>
        </p:blipFill>
        <p:spPr>
          <a:xfrm>
            <a:off x="687137" y="1974419"/>
            <a:ext cx="7261726" cy="3149793"/>
          </a:xfrm>
          <a:prstGeom prst="rect">
            <a:avLst/>
          </a:prstGeom>
        </p:spPr>
      </p:pic>
      <p:sp>
        <p:nvSpPr>
          <p:cNvPr id="6" name="TextBox 5">
            <a:extLst>
              <a:ext uri="{FF2B5EF4-FFF2-40B4-BE49-F238E27FC236}">
                <a16:creationId xmlns:a16="http://schemas.microsoft.com/office/drawing/2014/main" id="{CA1291A7-8736-2E62-89D1-7BB449392323}"/>
              </a:ext>
            </a:extLst>
          </p:cNvPr>
          <p:cNvSpPr txBox="1"/>
          <p:nvPr/>
        </p:nvSpPr>
        <p:spPr>
          <a:xfrm>
            <a:off x="8121703" y="1712572"/>
            <a:ext cx="3844155" cy="3824627"/>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Females, the category having more credit cards in our dataset, possess a slightly higher median Credit Limit than Males.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Outliers are present in both Female and Male categories ranging from NT $500000  to above as per their Credit Limit.</a:t>
            </a:r>
          </a:p>
        </p:txBody>
      </p:sp>
      <p:sp>
        <p:nvSpPr>
          <p:cNvPr id="2" name="Slide Number Placeholder 5">
            <a:extLst>
              <a:ext uri="{FF2B5EF4-FFF2-40B4-BE49-F238E27FC236}">
                <a16:creationId xmlns:a16="http://schemas.microsoft.com/office/drawing/2014/main" id="{8FF3B2D1-DB24-A4A9-E751-BF2DD0F0517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06054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a:t>MEET OUR TEAM</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a:t>Ambily Treesa Varghese</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a:t>Dileep Sathyan</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err="1"/>
              <a:t>Jibina</a:t>
            </a:r>
            <a:r>
              <a:rPr lang="en-US"/>
              <a:t> Francis</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a:t>Satya Akhil </a:t>
            </a:r>
            <a:r>
              <a:rPr lang="en-US" err="1"/>
              <a:t>Govvala</a:t>
            </a:r>
            <a:endParaRPr lang="en-US"/>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endParaRPr lang="en-US"/>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sz="2400" b="1" err="1">
                <a:solidFill>
                  <a:schemeClr val="accent3">
                    <a:lumMod val="25000"/>
                  </a:schemeClr>
                </a:solidFill>
                <a:latin typeface="Tw Cen MT" panose="020B0602020104020603" pitchFamily="34" charset="77"/>
                <a:ea typeface="Source Sans Pro" panose="020B0503030403020204" pitchFamily="34" charset="0"/>
              </a:rPr>
              <a:t>Srilakshmi</a:t>
            </a:r>
            <a:r>
              <a:rPr lang="en-US" sz="2400" b="1">
                <a:solidFill>
                  <a:schemeClr val="accent3">
                    <a:lumMod val="25000"/>
                  </a:schemeClr>
                </a:solidFill>
                <a:latin typeface="Tw Cen MT" panose="020B0602020104020603" pitchFamily="34" charset="77"/>
                <a:ea typeface="Source Sans Pro" panose="020B0503030403020204" pitchFamily="34" charset="0"/>
              </a:rPr>
              <a:t> </a:t>
            </a:r>
            <a:r>
              <a:rPr lang="en-US" sz="2400" b="1" err="1">
                <a:solidFill>
                  <a:schemeClr val="accent3">
                    <a:lumMod val="25000"/>
                  </a:schemeClr>
                </a:solidFill>
                <a:latin typeface="Tw Cen MT" panose="020B0602020104020603" pitchFamily="34" charset="77"/>
                <a:ea typeface="Source Sans Pro" panose="020B0503030403020204" pitchFamily="34" charset="0"/>
              </a:rPr>
              <a:t>Gummadidala</a:t>
            </a:r>
            <a:endParaRPr lang="en-US"/>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endParaRPr lang="en-US"/>
          </a:p>
        </p:txBody>
      </p:sp>
      <p:pic>
        <p:nvPicPr>
          <p:cNvPr id="12" name="Picture 11" descr="A person with dark hair&#10;&#10;Description automatically generated with low confidence">
            <a:extLst>
              <a:ext uri="{FF2B5EF4-FFF2-40B4-BE49-F238E27FC236}">
                <a16:creationId xmlns:a16="http://schemas.microsoft.com/office/drawing/2014/main" id="{7631A4AE-C3F5-611B-0152-70C55937DD02}"/>
              </a:ext>
            </a:extLst>
          </p:cNvPr>
          <p:cNvPicPr>
            <a:picLocks noChangeAspect="1"/>
          </p:cNvPicPr>
          <p:nvPr/>
        </p:nvPicPr>
        <p:blipFill>
          <a:blip r:embed="rId2"/>
          <a:stretch>
            <a:fillRect/>
          </a:stretch>
        </p:blipFill>
        <p:spPr>
          <a:xfrm>
            <a:off x="886842" y="3319815"/>
            <a:ext cx="1741303" cy="1690279"/>
          </a:xfrm>
          <a:prstGeom prst="rect">
            <a:avLst/>
          </a:prstGeom>
        </p:spPr>
      </p:pic>
      <p:pic>
        <p:nvPicPr>
          <p:cNvPr id="17" name="Picture 16" descr="A picture containing person, person, shirt, posing&#10;&#10;Description automatically generated">
            <a:extLst>
              <a:ext uri="{FF2B5EF4-FFF2-40B4-BE49-F238E27FC236}">
                <a16:creationId xmlns:a16="http://schemas.microsoft.com/office/drawing/2014/main" id="{CEDF33D6-4018-6BBF-887E-F4B7E5F9AD35}"/>
              </a:ext>
            </a:extLst>
          </p:cNvPr>
          <p:cNvPicPr>
            <a:picLocks noChangeAspect="1"/>
          </p:cNvPicPr>
          <p:nvPr/>
        </p:nvPicPr>
        <p:blipFill rotWithShape="1">
          <a:blip r:embed="rId3"/>
          <a:srcRect l="-7444" r="-12616" b="11051"/>
          <a:stretch/>
        </p:blipFill>
        <p:spPr>
          <a:xfrm>
            <a:off x="3027807" y="3319815"/>
            <a:ext cx="1901190" cy="1711711"/>
          </a:xfrm>
          <a:prstGeom prst="rect">
            <a:avLst/>
          </a:prstGeom>
        </p:spPr>
      </p:pic>
      <p:pic>
        <p:nvPicPr>
          <p:cNvPr id="23" name="Picture 22" descr="A person leaning against a wall&#10;&#10;Description automatically generated with medium confidence">
            <a:extLst>
              <a:ext uri="{FF2B5EF4-FFF2-40B4-BE49-F238E27FC236}">
                <a16:creationId xmlns:a16="http://schemas.microsoft.com/office/drawing/2014/main" id="{57790193-4432-60E5-C506-00AC2479530D}"/>
              </a:ext>
            </a:extLst>
          </p:cNvPr>
          <p:cNvPicPr>
            <a:picLocks noChangeAspect="1"/>
          </p:cNvPicPr>
          <p:nvPr/>
        </p:nvPicPr>
        <p:blipFill rotWithShape="1">
          <a:blip r:embed="rId4"/>
          <a:srcRect l="33296" t="18648" r="20826" b="56049"/>
          <a:stretch/>
        </p:blipFill>
        <p:spPr>
          <a:xfrm>
            <a:off x="5220929" y="3296191"/>
            <a:ext cx="1769806" cy="1735335"/>
          </a:xfrm>
          <a:prstGeom prst="rect">
            <a:avLst/>
          </a:prstGeom>
        </p:spPr>
      </p:pic>
      <p:pic>
        <p:nvPicPr>
          <p:cNvPr id="25" name="Picture 24" descr="A person wearing glasses&#10;&#10;Description automatically generated with medium confidence">
            <a:extLst>
              <a:ext uri="{FF2B5EF4-FFF2-40B4-BE49-F238E27FC236}">
                <a16:creationId xmlns:a16="http://schemas.microsoft.com/office/drawing/2014/main" id="{33B28521-734D-6D71-AC70-4EC0C329293E}"/>
              </a:ext>
            </a:extLst>
          </p:cNvPr>
          <p:cNvPicPr>
            <a:picLocks noChangeAspect="1"/>
          </p:cNvPicPr>
          <p:nvPr/>
        </p:nvPicPr>
        <p:blipFill rotWithShape="1">
          <a:blip r:embed="rId5"/>
          <a:srcRect l="15667" t="18503" r="20667" b="30538"/>
          <a:stretch/>
        </p:blipFill>
        <p:spPr>
          <a:xfrm>
            <a:off x="7293569" y="3319815"/>
            <a:ext cx="1936371" cy="1714190"/>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021BB8C4-E9B3-F310-C94A-5DF52A377DC6}"/>
              </a:ext>
            </a:extLst>
          </p:cNvPr>
          <p:cNvPicPr>
            <a:picLocks noChangeAspect="1"/>
          </p:cNvPicPr>
          <p:nvPr/>
        </p:nvPicPr>
        <p:blipFill rotWithShape="1">
          <a:blip r:embed="rId6"/>
          <a:srcRect b="14751"/>
          <a:stretch/>
        </p:blipFill>
        <p:spPr>
          <a:xfrm>
            <a:off x="9582568" y="3312924"/>
            <a:ext cx="1518051" cy="1725491"/>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447040"/>
            <a:ext cx="7735824" cy="3759200"/>
          </a:xfrm>
        </p:spPr>
        <p:txBody>
          <a:bodyPr anchor="b">
            <a:noAutofit/>
          </a:bodyPr>
          <a:lstStyle/>
          <a:p>
            <a:pPr>
              <a:spcAft>
                <a:spcPts val="600"/>
              </a:spcAft>
            </a:pPr>
            <a:r>
              <a:rPr lang="en-US"/>
              <a:t>Data Cleaning, Transformation</a:t>
            </a:r>
            <a:br>
              <a:rPr lang="en-US"/>
            </a:br>
            <a:r>
              <a:rPr lang="en-US"/>
              <a:t>&amp; Analysis</a:t>
            </a:r>
            <a:br>
              <a:rPr lang="en-US"/>
            </a:br>
            <a:br>
              <a:rPr lang="en-US" b="1" spc="600">
                <a:ln w="28575">
                  <a:noFill/>
                  <a:prstDash val="solid"/>
                </a:ln>
              </a:rPr>
            </a:br>
            <a:endParaRPr lang="en-US"/>
          </a:p>
        </p:txBody>
      </p:sp>
    </p:spTree>
    <p:extLst>
      <p:ext uri="{BB962C8B-B14F-4D97-AF65-F5344CB8AC3E}">
        <p14:creationId xmlns:p14="http://schemas.microsoft.com/office/powerpoint/2010/main" val="30743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83DEF2-5402-8A41-D6C3-48E0DDFC4D28}"/>
              </a:ext>
            </a:extLst>
          </p:cNvPr>
          <p:cNvSpPr txBox="1"/>
          <p:nvPr/>
        </p:nvSpPr>
        <p:spPr>
          <a:xfrm>
            <a:off x="838200" y="74290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Age Demographics on Defaulting</a:t>
            </a:r>
          </a:p>
        </p:txBody>
      </p:sp>
      <p:sp>
        <p:nvSpPr>
          <p:cNvPr id="8" name="TextBox 7">
            <a:extLst>
              <a:ext uri="{FF2B5EF4-FFF2-40B4-BE49-F238E27FC236}">
                <a16:creationId xmlns:a16="http://schemas.microsoft.com/office/drawing/2014/main" id="{7D48A542-EA65-8BD9-799C-FA643A210016}"/>
              </a:ext>
            </a:extLst>
          </p:cNvPr>
          <p:cNvSpPr txBox="1"/>
          <p:nvPr/>
        </p:nvSpPr>
        <p:spPr>
          <a:xfrm>
            <a:off x="848360" y="1805305"/>
            <a:ext cx="4424680" cy="4371658"/>
          </a:xfrm>
          <a:prstGeom prst="rect">
            <a:avLst/>
          </a:prstGeom>
        </p:spPr>
        <p:txBody>
          <a:bodyPr vert="horz" lIns="91440" tIns="45720" rIns="91440" bIns="45720" rtlCol="0" anchor="t">
            <a:normAutofit/>
          </a:bodyPr>
          <a:lstStyle/>
          <a:p>
            <a:pPr indent="-347345">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Millennials and Gen-Z are the major customers and contribute to most of the defaulters.</a:t>
            </a:r>
          </a:p>
        </p:txBody>
      </p:sp>
      <p:sp>
        <p:nvSpPr>
          <p:cNvPr id="495" name="Slide Number Placeholder 5">
            <a:extLst>
              <a:ext uri="{FF2B5EF4-FFF2-40B4-BE49-F238E27FC236}">
                <a16:creationId xmlns:a16="http://schemas.microsoft.com/office/drawing/2014/main" id="{7807BEA6-B44C-2920-6DFC-F34479FC96ED}"/>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21</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2" name="Picture 3" descr="Chart, bar chart, histogram&#10;&#10;Description automatically generated">
            <a:extLst>
              <a:ext uri="{FF2B5EF4-FFF2-40B4-BE49-F238E27FC236}">
                <a16:creationId xmlns:a16="http://schemas.microsoft.com/office/drawing/2014/main" id="{73356A16-4B48-A709-A14A-03261C01C1A3}"/>
              </a:ext>
            </a:extLst>
          </p:cNvPr>
          <p:cNvPicPr>
            <a:picLocks noChangeAspect="1"/>
          </p:cNvPicPr>
          <p:nvPr/>
        </p:nvPicPr>
        <p:blipFill>
          <a:blip r:embed="rId2"/>
          <a:stretch>
            <a:fillRect/>
          </a:stretch>
        </p:blipFill>
        <p:spPr>
          <a:xfrm>
            <a:off x="5435600" y="1738695"/>
            <a:ext cx="6045200" cy="4726113"/>
          </a:xfrm>
          <a:prstGeom prst="rect">
            <a:avLst/>
          </a:prstGeom>
        </p:spPr>
      </p:pic>
    </p:spTree>
    <p:extLst>
      <p:ext uri="{BB962C8B-B14F-4D97-AF65-F5344CB8AC3E}">
        <p14:creationId xmlns:p14="http://schemas.microsoft.com/office/powerpoint/2010/main" val="358764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95528" y="72237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Skewness in Bill Statements</a:t>
            </a:r>
          </a:p>
        </p:txBody>
      </p:sp>
      <p:sp>
        <p:nvSpPr>
          <p:cNvPr id="4" name="TextBox 3">
            <a:extLst>
              <a:ext uri="{FF2B5EF4-FFF2-40B4-BE49-F238E27FC236}">
                <a16:creationId xmlns:a16="http://schemas.microsoft.com/office/drawing/2014/main" id="{6CD40585-5985-1A58-F406-AB0B00867013}"/>
              </a:ext>
            </a:extLst>
          </p:cNvPr>
          <p:cNvSpPr txBox="1"/>
          <p:nvPr/>
        </p:nvSpPr>
        <p:spPr>
          <a:xfrm>
            <a:off x="8207248" y="1972555"/>
            <a:ext cx="3469640" cy="3341903"/>
          </a:xfrm>
          <a:prstGeom prst="rect">
            <a:avLst/>
          </a:prstGeom>
        </p:spPr>
        <p:txBody>
          <a:bodyPr vert="horz" lIns="91440" tIns="45720" rIns="91440" bIns="45720" rtlCol="0">
            <a:normAutofit/>
          </a:bodyPr>
          <a:lstStyle/>
          <a:p>
            <a:pPr indent="-347472" algn="just">
              <a:lnSpc>
                <a:spcPct val="90000"/>
              </a:lnSpc>
              <a:spcBef>
                <a:spcPts val="1000"/>
              </a:spcBef>
              <a:spcAft>
                <a:spcPts val="600"/>
              </a:spcAft>
              <a:buClr>
                <a:schemeClr val="accent6"/>
              </a:buClr>
              <a:buFont typeface="Courier New" panose="02070309020205020404" pitchFamily="49" charset="0"/>
              <a:buChar char="o"/>
            </a:pPr>
            <a:r>
              <a:rPr lang="en-US" dirty="0">
                <a:solidFill>
                  <a:schemeClr val="bg1"/>
                </a:solidFill>
                <a:latin typeface="Segoe UI Semilight" panose="020B0402040204020203" pitchFamily="34" charset="0"/>
                <a:cs typeface="Segoe UI Semilight" panose="020B0402040204020203" pitchFamily="34" charset="0"/>
              </a:rPr>
              <a:t>Monthly Bill Statements Amounts exhibit a right skewness which increases the Mean Statement Amount from the Median value.</a:t>
            </a:r>
          </a:p>
        </p:txBody>
      </p:sp>
      <p:sp>
        <p:nvSpPr>
          <p:cNvPr id="17" name="Slide Number Placeholder 5">
            <a:extLst>
              <a:ext uri="{FF2B5EF4-FFF2-40B4-BE49-F238E27FC236}">
                <a16:creationId xmlns:a16="http://schemas.microsoft.com/office/drawing/2014/main" id="{B9DE664A-54AE-B997-92AB-84830E9ECA82}"/>
              </a:ext>
            </a:extLst>
          </p:cNvPr>
          <p:cNvSpPr>
            <a:spLocks noGrp="1"/>
          </p:cNvSpPr>
          <p:nvPr>
            <p:ph type="sldNum" sz="quarter" idx="12"/>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22</a:t>
            </a:fld>
            <a:endParaRPr lang="en-US"/>
          </a:p>
        </p:txBody>
      </p:sp>
      <p:pic>
        <p:nvPicPr>
          <p:cNvPr id="2" name="Picture 4" descr="Chart, histogram&#10;&#10;Description automatically generated">
            <a:extLst>
              <a:ext uri="{FF2B5EF4-FFF2-40B4-BE49-F238E27FC236}">
                <a16:creationId xmlns:a16="http://schemas.microsoft.com/office/drawing/2014/main" id="{CD331F0F-6C0C-CC66-9BB5-74F45F692E79}"/>
              </a:ext>
            </a:extLst>
          </p:cNvPr>
          <p:cNvPicPr>
            <a:picLocks noChangeAspect="1"/>
          </p:cNvPicPr>
          <p:nvPr/>
        </p:nvPicPr>
        <p:blipFill>
          <a:blip r:embed="rId2"/>
          <a:stretch>
            <a:fillRect/>
          </a:stretch>
        </p:blipFill>
        <p:spPr>
          <a:xfrm>
            <a:off x="792480" y="1820537"/>
            <a:ext cx="7034463" cy="3493921"/>
          </a:xfrm>
          <a:prstGeom prst="rect">
            <a:avLst/>
          </a:prstGeom>
        </p:spPr>
      </p:pic>
    </p:spTree>
    <p:extLst>
      <p:ext uri="{BB962C8B-B14F-4D97-AF65-F5344CB8AC3E}">
        <p14:creationId xmlns:p14="http://schemas.microsoft.com/office/powerpoint/2010/main" val="170245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26440" y="574204"/>
            <a:ext cx="9443720" cy="10026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Tw Cen MT"/>
                <a:ea typeface="+mj-ea"/>
                <a:cs typeface="+mj-cs"/>
              </a:rPr>
              <a:t>BILL STATEMENT ACROSS MONTHS</a:t>
            </a:r>
          </a:p>
        </p:txBody>
      </p:sp>
      <p:sp>
        <p:nvSpPr>
          <p:cNvPr id="4" name="TextBox 3">
            <a:extLst>
              <a:ext uri="{FF2B5EF4-FFF2-40B4-BE49-F238E27FC236}">
                <a16:creationId xmlns:a16="http://schemas.microsoft.com/office/drawing/2014/main" id="{6CD40585-5985-1A58-F406-AB0B00867013}"/>
              </a:ext>
            </a:extLst>
          </p:cNvPr>
          <p:cNvSpPr txBox="1"/>
          <p:nvPr/>
        </p:nvSpPr>
        <p:spPr>
          <a:xfrm>
            <a:off x="726440" y="5559978"/>
            <a:ext cx="10541000" cy="711200"/>
          </a:xfrm>
          <a:prstGeom prst="rect">
            <a:avLst/>
          </a:prstGeom>
        </p:spPr>
        <p:txBody>
          <a:bodyPr vert="horz" lIns="91440" tIns="45720" rIns="91440" bIns="45720" rtlCol="0" anchor="ctr">
            <a:noAutofit/>
          </a:bodyPr>
          <a:lstStyle/>
          <a:p>
            <a:pPr marL="57150" indent="-285750" algn="just">
              <a:lnSpc>
                <a:spcPct val="90000"/>
              </a:lnSpc>
              <a:spcAft>
                <a:spcPts val="600"/>
              </a:spcAft>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pic>
        <p:nvPicPr>
          <p:cNvPr id="2" name="Picture 3" descr="Chart&#10;&#10;Description automatically generated">
            <a:extLst>
              <a:ext uri="{FF2B5EF4-FFF2-40B4-BE49-F238E27FC236}">
                <a16:creationId xmlns:a16="http://schemas.microsoft.com/office/drawing/2014/main" id="{2E3A6D0A-AD48-A8D2-7F55-560D025AF9DE}"/>
              </a:ext>
            </a:extLst>
          </p:cNvPr>
          <p:cNvPicPr>
            <a:picLocks noChangeAspect="1"/>
          </p:cNvPicPr>
          <p:nvPr/>
        </p:nvPicPr>
        <p:blipFill>
          <a:blip r:embed="rId2"/>
          <a:stretch>
            <a:fillRect/>
          </a:stretch>
        </p:blipFill>
        <p:spPr>
          <a:xfrm>
            <a:off x="726440" y="1499781"/>
            <a:ext cx="5609109" cy="3858438"/>
          </a:xfrm>
          <a:prstGeom prst="rect">
            <a:avLst/>
          </a:prstGeom>
        </p:spPr>
      </p:pic>
      <p:pic>
        <p:nvPicPr>
          <p:cNvPr id="6" name="Picture 6" descr="Chart, bar chart&#10;&#10;Description automatically generated">
            <a:extLst>
              <a:ext uri="{FF2B5EF4-FFF2-40B4-BE49-F238E27FC236}">
                <a16:creationId xmlns:a16="http://schemas.microsoft.com/office/drawing/2014/main" id="{43DA83F2-82CC-6FCB-342D-7AEB8407F3E9}"/>
              </a:ext>
            </a:extLst>
          </p:cNvPr>
          <p:cNvPicPr>
            <a:picLocks noChangeAspect="1"/>
          </p:cNvPicPr>
          <p:nvPr/>
        </p:nvPicPr>
        <p:blipFill>
          <a:blip r:embed="rId3"/>
          <a:stretch>
            <a:fillRect/>
          </a:stretch>
        </p:blipFill>
        <p:spPr>
          <a:xfrm>
            <a:off x="6481291" y="1499780"/>
            <a:ext cx="5609109" cy="3832081"/>
          </a:xfrm>
          <a:prstGeom prst="rect">
            <a:avLst/>
          </a:prstGeom>
        </p:spPr>
      </p:pic>
      <p:sp>
        <p:nvSpPr>
          <p:cNvPr id="11" name="TextBox 10">
            <a:extLst>
              <a:ext uri="{FF2B5EF4-FFF2-40B4-BE49-F238E27FC236}">
                <a16:creationId xmlns:a16="http://schemas.microsoft.com/office/drawing/2014/main" id="{589F0242-132E-4A1E-8342-5B38177E6766}"/>
              </a:ext>
            </a:extLst>
          </p:cNvPr>
          <p:cNvSpPr txBox="1"/>
          <p:nvPr/>
        </p:nvSpPr>
        <p:spPr>
          <a:xfrm>
            <a:off x="726440" y="5559978"/>
            <a:ext cx="5521960" cy="525862"/>
          </a:xfrm>
          <a:prstGeom prst="rect">
            <a:avLst/>
          </a:prstGeom>
        </p:spPr>
        <p:txBody>
          <a:bodyPr vert="horz" lIns="91440" tIns="45720" rIns="91440" bIns="45720" rtlCol="0">
            <a:no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p:txBody>
      </p:sp>
      <p:sp>
        <p:nvSpPr>
          <p:cNvPr id="13" name="TextBox 12">
            <a:extLst>
              <a:ext uri="{FF2B5EF4-FFF2-40B4-BE49-F238E27FC236}">
                <a16:creationId xmlns:a16="http://schemas.microsoft.com/office/drawing/2014/main" id="{1BBD3AA6-F883-9707-CE79-25334E476910}"/>
              </a:ext>
            </a:extLst>
          </p:cNvPr>
          <p:cNvSpPr txBox="1"/>
          <p:nvPr/>
        </p:nvSpPr>
        <p:spPr>
          <a:xfrm>
            <a:off x="6524865" y="5559978"/>
            <a:ext cx="5521960" cy="1226974"/>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chart above shows the data after cleaning the outliers.</a:t>
            </a:r>
          </a:p>
        </p:txBody>
      </p:sp>
      <p:sp>
        <p:nvSpPr>
          <p:cNvPr id="5" name="Slide Number Placeholder 5">
            <a:extLst>
              <a:ext uri="{FF2B5EF4-FFF2-40B4-BE49-F238E27FC236}">
                <a16:creationId xmlns:a16="http://schemas.microsoft.com/office/drawing/2014/main" id="{F22F913A-5D0A-6C0D-D867-98D8AD6E5BB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23</a:t>
            </a:fld>
            <a:endParaRPr lang="en-US"/>
          </a:p>
        </p:txBody>
      </p:sp>
    </p:spTree>
    <p:extLst>
      <p:ext uri="{BB962C8B-B14F-4D97-AF65-F5344CB8AC3E}">
        <p14:creationId xmlns:p14="http://schemas.microsoft.com/office/powerpoint/2010/main" val="155829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645962" y="722376"/>
            <a:ext cx="11529983" cy="80162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solidFill>
                  <a:schemeClr val="bg1"/>
                </a:solidFill>
                <a:latin typeface="Tw Cen MT"/>
                <a:ea typeface="+mj-ea"/>
                <a:cs typeface="+mj-cs"/>
              </a:rPr>
              <a:t>CREDIT LIMIT DISTRIBUTION ACROSS USER TYPES</a:t>
            </a:r>
          </a:p>
        </p:txBody>
      </p:sp>
      <p:pic>
        <p:nvPicPr>
          <p:cNvPr id="7" name="Picture 7" descr="Chart, histogram&#10;&#10;Description automatically generated">
            <a:extLst>
              <a:ext uri="{FF2B5EF4-FFF2-40B4-BE49-F238E27FC236}">
                <a16:creationId xmlns:a16="http://schemas.microsoft.com/office/drawing/2014/main" id="{098DE0A3-ACD1-6B76-3D53-547EA54B627F}"/>
              </a:ext>
            </a:extLst>
          </p:cNvPr>
          <p:cNvPicPr>
            <a:picLocks noChangeAspect="1"/>
          </p:cNvPicPr>
          <p:nvPr/>
        </p:nvPicPr>
        <p:blipFill>
          <a:blip r:embed="rId2"/>
          <a:stretch>
            <a:fillRect/>
          </a:stretch>
        </p:blipFill>
        <p:spPr>
          <a:xfrm>
            <a:off x="717082" y="1551221"/>
            <a:ext cx="5678369" cy="4361690"/>
          </a:xfrm>
          <a:prstGeom prst="rect">
            <a:avLst/>
          </a:prstGeom>
        </p:spPr>
      </p:pic>
      <p:pic>
        <p:nvPicPr>
          <p:cNvPr id="2" name="Picture 4">
            <a:extLst>
              <a:ext uri="{FF2B5EF4-FFF2-40B4-BE49-F238E27FC236}">
                <a16:creationId xmlns:a16="http://schemas.microsoft.com/office/drawing/2014/main" id="{843CE611-6BA6-3AA5-E641-C3BE152670A4}"/>
              </a:ext>
            </a:extLst>
          </p:cNvPr>
          <p:cNvPicPr>
            <a:picLocks noChangeAspect="1"/>
          </p:cNvPicPr>
          <p:nvPr/>
        </p:nvPicPr>
        <p:blipFill>
          <a:blip r:embed="rId3"/>
          <a:stretch>
            <a:fillRect/>
          </a:stretch>
        </p:blipFill>
        <p:spPr>
          <a:xfrm>
            <a:off x="6563360" y="1524000"/>
            <a:ext cx="5323840" cy="4407505"/>
          </a:xfrm>
          <a:prstGeom prst="rect">
            <a:avLst/>
          </a:prstGeom>
        </p:spPr>
      </p:pic>
      <p:sp>
        <p:nvSpPr>
          <p:cNvPr id="5" name="TextBox 4">
            <a:extLst>
              <a:ext uri="{FF2B5EF4-FFF2-40B4-BE49-F238E27FC236}">
                <a16:creationId xmlns:a16="http://schemas.microsoft.com/office/drawing/2014/main" id="{3ECA993C-7F8A-83EA-0728-68FAC863C100}"/>
              </a:ext>
            </a:extLst>
          </p:cNvPr>
          <p:cNvSpPr txBox="1"/>
          <p:nvPr/>
        </p:nvSpPr>
        <p:spPr>
          <a:xfrm>
            <a:off x="717082" y="6101594"/>
            <a:ext cx="11017718" cy="501727"/>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indent="-347472"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sp>
        <p:nvSpPr>
          <p:cNvPr id="4" name="Slide Number Placeholder 5">
            <a:extLst>
              <a:ext uri="{FF2B5EF4-FFF2-40B4-BE49-F238E27FC236}">
                <a16:creationId xmlns:a16="http://schemas.microsoft.com/office/drawing/2014/main" id="{C3D049F0-278E-613F-2350-6EA4F81D1BDE}"/>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24</a:t>
            </a:fld>
            <a:endParaRPr lang="en-US"/>
          </a:p>
        </p:txBody>
      </p:sp>
    </p:spTree>
    <p:extLst>
      <p:ext uri="{BB962C8B-B14F-4D97-AF65-F5344CB8AC3E}">
        <p14:creationId xmlns:p14="http://schemas.microsoft.com/office/powerpoint/2010/main" val="42888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281D6C-C2B6-C95A-7231-59B21A27BCC6}"/>
              </a:ext>
            </a:extLst>
          </p:cNvPr>
          <p:cNvSpPr>
            <a:spLocks noGrp="1"/>
          </p:cNvSpPr>
          <p:nvPr>
            <p:ph type="title"/>
          </p:nvPr>
        </p:nvSpPr>
        <p:spPr>
          <a:xfrm>
            <a:off x="850392" y="832104"/>
            <a:ext cx="10881360" cy="1069848"/>
          </a:xfrm>
        </p:spPr>
        <p:txBody>
          <a:bodyPr anchor="ctr">
            <a:noAutofit/>
          </a:bodyPr>
          <a:lstStyle/>
          <a:p>
            <a:r>
              <a:rPr lang="en-US" dirty="0"/>
              <a:t>Correlating Features</a:t>
            </a:r>
            <a:br>
              <a:rPr lang="en-US" dirty="0"/>
            </a:br>
            <a:endParaRPr lang="en-US" dirty="0"/>
          </a:p>
        </p:txBody>
      </p:sp>
      <p:pic>
        <p:nvPicPr>
          <p:cNvPr id="10" name="Picture 5" descr="Calendar&#10;&#10;Description automatically generated">
            <a:extLst>
              <a:ext uri="{FF2B5EF4-FFF2-40B4-BE49-F238E27FC236}">
                <a16:creationId xmlns:a16="http://schemas.microsoft.com/office/drawing/2014/main" id="{1847155D-DBA9-8846-B772-C0AEFC7B4A08}"/>
              </a:ext>
            </a:extLst>
          </p:cNvPr>
          <p:cNvPicPr>
            <a:picLocks noGrp="1" noChangeAspect="1"/>
          </p:cNvPicPr>
          <p:nvPr>
            <p:ph sz="half" idx="1"/>
          </p:nvPr>
        </p:nvPicPr>
        <p:blipFill>
          <a:blip r:embed="rId2"/>
          <a:stretch/>
        </p:blipFill>
        <p:spPr>
          <a:xfrm>
            <a:off x="1002792" y="1425957"/>
            <a:ext cx="6048248" cy="4521066"/>
          </a:xfrm>
          <a:prstGeom prst="rect">
            <a:avLst/>
          </a:prstGeom>
          <a:noFill/>
        </p:spPr>
      </p:pic>
      <p:sp>
        <p:nvSpPr>
          <p:cNvPr id="24" name="Content Placeholder 3">
            <a:extLst>
              <a:ext uri="{FF2B5EF4-FFF2-40B4-BE49-F238E27FC236}">
                <a16:creationId xmlns:a16="http://schemas.microsoft.com/office/drawing/2014/main" id="{63E8881D-2C25-0077-30DF-C1815AFCE6F8}"/>
              </a:ext>
            </a:extLst>
          </p:cNvPr>
          <p:cNvSpPr>
            <a:spLocks noGrp="1"/>
          </p:cNvSpPr>
          <p:nvPr>
            <p:ph sz="half" idx="2"/>
          </p:nvPr>
        </p:nvSpPr>
        <p:spPr>
          <a:xfrm>
            <a:off x="7760208" y="1425957"/>
            <a:ext cx="3429000" cy="4351338"/>
          </a:xfrm>
        </p:spPr>
        <p:txBody>
          <a:bodyPr vert="horz" lIns="91440" tIns="45720" rIns="91440" bIns="45720" rtlCol="0" anchor="t">
            <a:normAutofit/>
          </a:bodyPr>
          <a:lstStyle/>
          <a:p>
            <a:pPr indent="-347345" algn="just"/>
            <a:r>
              <a:rPr lang="en-US" sz="1800">
                <a:latin typeface="Segoe UI Semilight" panose="020B0402040204020203" pitchFamily="34" charset="0"/>
                <a:cs typeface="Segoe UI Semilight" panose="020B0402040204020203" pitchFamily="34" charset="0"/>
              </a:rPr>
              <a:t>Among the relevant features, the REPAYMENT_STATUS per month seems to have a higher correlation to the dependent variable.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25</a:t>
            </a:fld>
            <a:endParaRPr lang="en-US"/>
          </a:p>
        </p:txBody>
      </p:sp>
    </p:spTree>
    <p:extLst>
      <p:ext uri="{BB962C8B-B14F-4D97-AF65-F5344CB8AC3E}">
        <p14:creationId xmlns:p14="http://schemas.microsoft.com/office/powerpoint/2010/main" val="137265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3F50E0C4-17FE-FE8E-1E74-BA98D6F7BCC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936752" y="791464"/>
            <a:ext cx="8614664" cy="775208"/>
          </a:xfrm>
        </p:spPr>
        <p:txBody>
          <a:bodyPr anchor="b">
            <a:normAutofit/>
          </a:bodyPr>
          <a:lstStyle/>
          <a:p>
            <a:r>
              <a:rPr lang="en-US">
                <a:ln w="28575">
                  <a:noFill/>
                  <a:prstDash val="solid"/>
                </a:ln>
              </a:rPr>
              <a:t>Conclusion</a:t>
            </a:r>
            <a:endParaRPr lang="en-US" b="1" spc="600">
              <a:ln w="28575">
                <a:noFill/>
                <a:prstDash val="solid"/>
              </a:ln>
            </a:endParaRPr>
          </a:p>
        </p:txBody>
      </p:sp>
      <p:sp>
        <p:nvSpPr>
          <p:cNvPr id="4" name="TextBox 3">
            <a:extLst>
              <a:ext uri="{FF2B5EF4-FFF2-40B4-BE49-F238E27FC236}">
                <a16:creationId xmlns:a16="http://schemas.microsoft.com/office/drawing/2014/main" id="{0239BCE9-50FC-AA89-CAC5-51B1C14D706C}"/>
              </a:ext>
            </a:extLst>
          </p:cNvPr>
          <p:cNvSpPr txBox="1"/>
          <p:nvPr/>
        </p:nvSpPr>
        <p:spPr>
          <a:xfrm>
            <a:off x="850392" y="1808988"/>
            <a:ext cx="6867931" cy="4063492"/>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customers of the financial institution are mostly Women (~60%).</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22% of the users in the dataset are 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Users aged between 21 to 40 are the major customers of this financial institution and they also tend to rank first in terms of default.</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REPAYMENT_STATUS for every month seems to have a higher correlation to the dependent variable</a:t>
            </a: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2157984"/>
            <a:ext cx="7735824" cy="1069848"/>
          </a:xfrm>
        </p:spPr>
        <p:txBody>
          <a:bodyPr anchor="b">
            <a:normAutofit/>
          </a:bodyPr>
          <a:lstStyle/>
          <a:p>
            <a:r>
              <a:rPr lang="en-US" b="1" spc="600">
                <a:ln w="28575">
                  <a:noFill/>
                  <a:prstDash val="solid"/>
                </a:ln>
              </a:rPr>
              <a:t>RECOMMENDATIONS</a:t>
            </a:r>
          </a:p>
        </p:txBody>
      </p:sp>
      <p:sp>
        <p:nvSpPr>
          <p:cNvPr id="4" name="TextBox 3">
            <a:extLst>
              <a:ext uri="{FF2B5EF4-FFF2-40B4-BE49-F238E27FC236}">
                <a16:creationId xmlns:a16="http://schemas.microsoft.com/office/drawing/2014/main" id="{B824DF06-CDD4-C1C8-1B48-152F607347D7}"/>
              </a:ext>
            </a:extLst>
          </p:cNvPr>
          <p:cNvSpPr txBox="1"/>
          <p:nvPr/>
        </p:nvSpPr>
        <p:spPr>
          <a:xfrm>
            <a:off x="2133600" y="3729230"/>
            <a:ext cx="8128000" cy="1988311"/>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Since customers below the age of 40 seem to have a higher tendency to default the financial institution needs to closely assess their spending and repayment patterns.</a:t>
            </a:r>
          </a:p>
          <a:p>
            <a:pPr marL="285750" indent="-285750" algn="just">
              <a:lnSpc>
                <a:spcPct val="90000"/>
              </a:lnSpc>
              <a:spcBef>
                <a:spcPts val="1000"/>
              </a:spcBef>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repayment Status for each month is a great indicator of a potential payment default. Hence monitoring the same can help reduce the default rate of the entire client base. </a:t>
            </a:r>
          </a:p>
        </p:txBody>
      </p:sp>
    </p:spTree>
    <p:extLst>
      <p:ext uri="{BB962C8B-B14F-4D97-AF65-F5344CB8AC3E}">
        <p14:creationId xmlns:p14="http://schemas.microsoft.com/office/powerpoint/2010/main" val="198692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F2D9C24B-1C92-8069-D0AC-E4E88891D6B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28</a:t>
            </a:fld>
            <a:endParaRPr lang="en-US"/>
          </a:p>
        </p:txBody>
      </p:sp>
      <p:sp>
        <p:nvSpPr>
          <p:cNvPr id="4" name="TextBox 3">
            <a:extLst>
              <a:ext uri="{FF2B5EF4-FFF2-40B4-BE49-F238E27FC236}">
                <a16:creationId xmlns:a16="http://schemas.microsoft.com/office/drawing/2014/main" id="{2559F244-4AA1-2A19-C34C-A4573DFAAF89}"/>
              </a:ext>
            </a:extLst>
          </p:cNvPr>
          <p:cNvSpPr txBox="1"/>
          <p:nvPr/>
        </p:nvSpPr>
        <p:spPr>
          <a:xfrm>
            <a:off x="850392" y="790448"/>
            <a:ext cx="9600184" cy="70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REFERENCES</a:t>
            </a:r>
          </a:p>
        </p:txBody>
      </p:sp>
      <p:sp>
        <p:nvSpPr>
          <p:cNvPr id="7" name="TextBox 6">
            <a:extLst>
              <a:ext uri="{FF2B5EF4-FFF2-40B4-BE49-F238E27FC236}">
                <a16:creationId xmlns:a16="http://schemas.microsoft.com/office/drawing/2014/main" id="{8EFD500C-D5F7-4910-88E0-CD887E6EA68C}"/>
              </a:ext>
            </a:extLst>
          </p:cNvPr>
          <p:cNvSpPr txBox="1"/>
          <p:nvPr/>
        </p:nvSpPr>
        <p:spPr>
          <a:xfrm>
            <a:off x="662432" y="1562608"/>
            <a:ext cx="11316208" cy="5102352"/>
          </a:xfrm>
          <a:prstGeom prst="rect">
            <a:avLst/>
          </a:prstGeom>
        </p:spPr>
        <p:txBody>
          <a:bodyPr vert="horz" lIns="91440" tIns="45720" rIns="91440" bIns="45720" rtlCol="0" anchor="t">
            <a:noAutofit/>
          </a:bodyPr>
          <a:lstStyle/>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Development Team, M. (2021). </a:t>
            </a:r>
            <a:r>
              <a:rPr lang="en-US" sz="1600" i="1"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i="1" dirty="0">
                <a:solidFill>
                  <a:schemeClr val="bg1"/>
                </a:solidFill>
                <a:effectLst/>
                <a:latin typeface="Segoe UI Semilight" panose="020B0402040204020203" pitchFamily="34" charset="0"/>
                <a:cs typeface="Segoe UI Semilight" panose="020B0402040204020203" pitchFamily="34" charset="0"/>
              </a:rPr>
              <a:t> — matplotlib 3.1.2 documentation</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dirty="0">
                <a:solidFill>
                  <a:schemeClr val="bg1"/>
                </a:solidFill>
                <a:effectLst/>
                <a:latin typeface="Segoe UI Semilight" panose="020B0402040204020203" pitchFamily="34" charset="0"/>
                <a:cs typeface="Segoe UI Semilight" panose="020B0402040204020203" pitchFamily="34" charset="0"/>
              </a:rPr>
              <a:t>. Retrieved April 20, 2023, from https://matplotlib.org/3.1.1/api/_as_gen/matplotlib.pyplot.barh.html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Holtz, Y. (2018). Control color in Seaborn heatmaps. The Python Graph Gallery. Retrieved April 20, 2023, from https://www.python-graph-gallery.com/92-control-color-in-seaborn-heatmaps</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Jones, M. (2020, April 19). </a:t>
            </a:r>
            <a:r>
              <a:rPr lang="en-US" sz="1600" i="1" dirty="0">
                <a:solidFill>
                  <a:schemeClr val="bg1"/>
                </a:solidFill>
                <a:effectLst/>
                <a:latin typeface="Segoe UI Semilight" panose="020B0402040204020203" pitchFamily="34" charset="0"/>
                <a:cs typeface="Segoe UI Semilight" panose="020B0402040204020203" pitchFamily="34" charset="0"/>
              </a:rPr>
              <a:t>Color guide to seaborn palettes</a:t>
            </a:r>
            <a:r>
              <a:rPr lang="en-US" sz="1600" dirty="0">
                <a:solidFill>
                  <a:schemeClr val="bg1"/>
                </a:solidFill>
                <a:effectLst/>
                <a:latin typeface="Segoe UI Semilight" panose="020B0402040204020203" pitchFamily="34" charset="0"/>
                <a:cs typeface="Segoe UI Semilight" panose="020B0402040204020203" pitchFamily="34" charset="0"/>
              </a:rPr>
              <a:t>. Medium. Retrieved April 20, 2023, from https://medium.com/@morganjonesartist/color-guide-to-seaborn-palettes-da849406d44f</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McKinney, T. (2021, May 20). </a:t>
            </a:r>
            <a:r>
              <a:rPr lang="en-US" sz="1600" i="1" dirty="0">
                <a:solidFill>
                  <a:schemeClr val="bg1"/>
                </a:solidFill>
                <a:effectLst/>
                <a:latin typeface="Segoe UI Semilight" panose="020B0402040204020203" pitchFamily="34" charset="0"/>
                <a:cs typeface="Segoe UI Semilight" panose="020B0402040204020203" pitchFamily="34" charset="0"/>
              </a:rPr>
              <a:t>How to add a mean and median line to a seaborn </a:t>
            </a:r>
            <a:r>
              <a:rPr lang="en-US" sz="1600" i="1" dirty="0" err="1">
                <a:solidFill>
                  <a:schemeClr val="bg1"/>
                </a:solidFill>
                <a:effectLst/>
                <a:latin typeface="Segoe UI Semilight" panose="020B0402040204020203" pitchFamily="34" charset="0"/>
                <a:cs typeface="Segoe UI Semilight" panose="020B0402040204020203" pitchFamily="34" charset="0"/>
              </a:rPr>
              <a:t>displot</a:t>
            </a:r>
            <a:r>
              <a:rPr lang="en-US" sz="1600" dirty="0">
                <a:solidFill>
                  <a:schemeClr val="bg1"/>
                </a:solidFill>
                <a:effectLst/>
                <a:latin typeface="Segoe UI Semilight" panose="020B0402040204020203" pitchFamily="34" charset="0"/>
                <a:cs typeface="Segoe UI Semilight" panose="020B0402040204020203" pitchFamily="34" charset="0"/>
              </a:rPr>
              <a:t>. Stack Overflow. Retrieved April 20, 2023, from https://stackoverflow.com/questions/67613774/how-to-add-a-mean-and-median-line-to-a-seaborn-displot</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err="1">
                <a:solidFill>
                  <a:schemeClr val="bg1"/>
                </a:solidFill>
                <a:effectLst/>
                <a:latin typeface="Segoe UI Semilight" panose="020B0402040204020203" pitchFamily="34" charset="0"/>
                <a:cs typeface="Segoe UI Semilight" panose="020B0402040204020203" pitchFamily="34" charset="0"/>
              </a:rPr>
              <a:t>Wascom</a:t>
            </a:r>
            <a:r>
              <a:rPr lang="en-US" sz="1600" dirty="0">
                <a:solidFill>
                  <a:schemeClr val="bg1"/>
                </a:solidFill>
                <a:effectLst/>
                <a:latin typeface="Segoe UI Semilight" panose="020B0402040204020203" pitchFamily="34" charset="0"/>
                <a:cs typeface="Segoe UI Semilight" panose="020B0402040204020203" pitchFamily="34" charset="0"/>
              </a:rPr>
              <a:t>,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https://seaborn.pydata.org/generated/seaborn.FacetGrid.html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a:solidFill>
                  <a:schemeClr val="bg1"/>
                </a:solidFill>
                <a:effectLst/>
                <a:latin typeface="Segoe UI Semilight" panose="020B0402040204020203" pitchFamily="34" charset="0"/>
                <a:cs typeface="Segoe UI Semilight" panose="020B0402040204020203" pitchFamily="34" charset="0"/>
              </a:rPr>
              <a:t>Building structured multi-plot grids</a:t>
            </a:r>
            <a:r>
              <a:rPr lang="en-US" sz="1600" dirty="0">
                <a:solidFill>
                  <a:schemeClr val="bg1"/>
                </a:solidFill>
                <a:effectLst/>
                <a:latin typeface="Segoe UI Semilight" panose="020B0402040204020203" pitchFamily="34" charset="0"/>
                <a:cs typeface="Segoe UI Semilight" panose="020B0402040204020203" pitchFamily="34" charset="0"/>
              </a:rPr>
              <a:t>. Building structured multi-plot grids - seaborn 0.12.2 documentation. Retrieved April 20, 2023, from https://seaborn.pydata.org/tutorial/axis_grids.html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https://seaborn.pydata.org/generated/seaborn.displot.html</a:t>
            </a:r>
            <a:r>
              <a:rPr lang="en-US" sz="1600" dirty="0">
                <a:solidFill>
                  <a:schemeClr val="bg1"/>
                </a:solidFill>
                <a:latin typeface="Segoe UI Semilight" panose="020B0402040204020203" pitchFamily="34" charset="0"/>
                <a:cs typeface="Segoe UI Semilight" panose="020B0402040204020203" pitchFamily="34" charset="0"/>
              </a:rPr>
              <a:t>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(2021).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https://seaborn.pydata.org/generated/seaborn.color_palette.html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Yeh, I.-C. (2016, January 26). </a:t>
            </a:r>
            <a:r>
              <a:rPr lang="en-US" sz="1600" i="1" dirty="0">
                <a:solidFill>
                  <a:schemeClr val="bg1"/>
                </a:solidFill>
                <a:effectLst/>
                <a:latin typeface="Segoe UI Semilight" panose="020B0402040204020203" pitchFamily="34" charset="0"/>
                <a:cs typeface="Segoe UI Semilight" panose="020B0402040204020203" pitchFamily="34" charset="0"/>
              </a:rPr>
              <a:t>Default of credit card clients data set</a:t>
            </a:r>
            <a:r>
              <a:rPr lang="en-US" sz="1600" dirty="0">
                <a:solidFill>
                  <a:schemeClr val="bg1"/>
                </a:solidFill>
                <a:effectLst/>
                <a:latin typeface="Segoe UI Semilight" panose="020B0402040204020203" pitchFamily="34" charset="0"/>
                <a:cs typeface="Segoe UI Semilight" panose="020B0402040204020203" pitchFamily="34" charset="0"/>
              </a:rPr>
              <a:t>. UCI Machine Learning Repository: Default of credit card clients data set. Retrieved April 20, 2023, from https://archive.ics.uci.edu/ml/datasets/default+of+credit+card+clients</a:t>
            </a:r>
          </a:p>
          <a:p>
            <a:pPr marL="400050" indent="-347345" algn="just">
              <a:lnSpc>
                <a:spcPct val="90000"/>
              </a:lnSpc>
              <a:spcAft>
                <a:spcPts val="600"/>
              </a:spcAft>
              <a:buClr>
                <a:schemeClr val="accent6"/>
              </a:buClr>
              <a:buFont typeface="+mj-lt"/>
              <a:buAutoNum type="arabicPeriod"/>
            </a:pPr>
            <a:endParaRPr lang="en-US" sz="1600" dirty="0">
              <a:solidFill>
                <a:schemeClr val="bg1"/>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382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ctrTitle"/>
          </p:nvPr>
        </p:nvSpPr>
        <p:spPr>
          <a:xfrm>
            <a:off x="1524000" y="2029968"/>
            <a:ext cx="9144000" cy="1069848"/>
          </a:xfrm>
        </p:spPr>
        <p:txBody>
          <a:bodyPr anchor="b">
            <a:normAutofit/>
          </a:bodyPr>
          <a:lstStyle/>
          <a:p>
            <a:r>
              <a:rPr lang="en-US" b="1" spc="600">
                <a:ln w="28575">
                  <a:noFill/>
                  <a:prstDash val="solid"/>
                </a:ln>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12276" y="613140"/>
            <a:ext cx="9413561" cy="1096584"/>
          </a:xfrm>
        </p:spPr>
        <p:txBody>
          <a:bodyPr/>
          <a:lstStyle/>
          <a:p>
            <a:r>
              <a:rPr lang="en-US"/>
              <a:t>BACKGROUND / MOTIVATION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3</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80268" y="2025445"/>
            <a:ext cx="8699705" cy="4009595"/>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A Bank gets 100s of new Credit Card applications every single day from their users.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Although the bank might give their users a Credit Card with a minimum line to increase their customer acquisition, it is one of the biggest challenges any financial institution faces when it comes to payment collection.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Around 22% of the credit card users of the financial institution are found to default on their repayment, resulting in huge losses.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Identifying the potential defaulters within the first 6 months of their repayment will mitigate the risks with credit lending. </a:t>
            </a:r>
          </a:p>
          <a:p>
            <a:pPr algn="just"/>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652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a:ln w="28575">
                  <a:noFill/>
                  <a:prstDash val="solid"/>
                </a:ln>
                <a:latin typeface="Tw Cen MT"/>
                <a:ea typeface="Verdana"/>
              </a:rPr>
              <a:t>Problem statement</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685032"/>
            <a:ext cx="7735824" cy="1519936"/>
          </a:xfrm>
        </p:spPr>
        <p:txBody>
          <a:bodyPr vert="horz" lIns="91440" tIns="45720" rIns="91440" bIns="45720" rtlCol="0" anchor="t">
            <a:noAutofit/>
          </a:bodyPr>
          <a:lstStyle/>
          <a:p>
            <a:pPr algn="just"/>
            <a:r>
              <a:rPr lang="en-US" dirty="0">
                <a:solidFill>
                  <a:srgbClr val="FFFFFF"/>
                </a:solidFill>
                <a:latin typeface="Segoe UI Semilight" panose="020B0402040204020203" pitchFamily="34" charset="0"/>
                <a:ea typeface="+mn-lt"/>
                <a:cs typeface="Segoe UI Semilight" panose="020B0402040204020203" pitchFamily="34" charset="0"/>
              </a:rPr>
              <a:t>Financial institutions require a better understanding of their credit users and their consumption patterns. This will help mitigate their credit lending risks by identifying the potential defaulters as well as enable them to cater better services to their loyal customers.</a:t>
            </a:r>
          </a:p>
        </p:txBody>
      </p:sp>
    </p:spTree>
    <p:extLst>
      <p:ext uri="{BB962C8B-B14F-4D97-AF65-F5344CB8AC3E}">
        <p14:creationId xmlns:p14="http://schemas.microsoft.com/office/powerpoint/2010/main" val="30868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73C6562-F0F6-1159-418E-29B881FC54C1}"/>
              </a:ext>
            </a:extLst>
          </p:cNvPr>
          <p:cNvSpPr>
            <a:spLocks noGrp="1"/>
          </p:cNvSpPr>
          <p:nvPr>
            <p:ph type="subTitle" idx="1"/>
          </p:nvPr>
        </p:nvSpPr>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Our project team will create a descriptive analytics product to identify the characteristics of payment defaulters and thus helping the financial institution take necessary measures to control the credit consumption of such users.</a:t>
            </a:r>
          </a:p>
          <a:p>
            <a:pPr algn="just"/>
            <a:endParaRPr lang="en-US">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ED037A01-4851-FF2E-F07E-86D7F79A74AD}"/>
              </a:ext>
            </a:extLst>
          </p:cNvPr>
          <p:cNvSpPr>
            <a:spLocks noGrp="1"/>
          </p:cNvSpPr>
          <p:nvPr>
            <p:ph type="ctrTitle"/>
          </p:nvPr>
        </p:nvSpPr>
        <p:spPr>
          <a:xfrm>
            <a:off x="1666240" y="2103120"/>
            <a:ext cx="9144000" cy="1069848"/>
          </a:xfrm>
        </p:spPr>
        <p:txBody>
          <a:bodyPr/>
          <a:lstStyle/>
          <a:p>
            <a:r>
              <a:rPr lang="en-US"/>
              <a:t>Project proposal</a:t>
            </a:r>
          </a:p>
        </p:txBody>
      </p:sp>
    </p:spTree>
    <p:extLst>
      <p:ext uri="{BB962C8B-B14F-4D97-AF65-F5344CB8AC3E}">
        <p14:creationId xmlns:p14="http://schemas.microsoft.com/office/powerpoint/2010/main" val="333281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98908" y="722376"/>
            <a:ext cx="9426929" cy="683768"/>
          </a:xfrm>
        </p:spPr>
        <p:txBody>
          <a:bodyPr/>
          <a:lstStyle/>
          <a:p>
            <a:r>
              <a:rPr lang="en-US"/>
              <a:t>Analysis questions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58277" y="1408668"/>
            <a:ext cx="8445705" cy="4707652"/>
          </a:xfrm>
        </p:spPr>
        <p:txBody>
          <a:bodyPr vert="horz" lIns="91440" tIns="45720" rIns="91440" bIns="45720" rtlCol="0" anchor="t">
            <a:noAutofit/>
          </a:bodyPr>
          <a:lstStyle/>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What are the age demographics of the major customers of the financial institution and which age groups are having a higher tendency to default? </a:t>
            </a:r>
          </a:p>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is the credit limit distributed among defaulters and non-defaulters?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Is the Bill Statement Amount distributed normally among the users? If not, what kind of skewness can be observed?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are the bill amounts generated for the users vary each month?</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Which variables in the dataset have a stronger correlation with the users going default?</a:t>
            </a:r>
          </a:p>
        </p:txBody>
      </p:sp>
    </p:spTree>
    <p:extLst>
      <p:ext uri="{BB962C8B-B14F-4D97-AF65-F5344CB8AC3E}">
        <p14:creationId xmlns:p14="http://schemas.microsoft.com/office/powerpoint/2010/main" val="33309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07464" y="722376"/>
            <a:ext cx="9306613" cy="707628"/>
          </a:xfrm>
        </p:spPr>
        <p:txBody>
          <a:bodyPr/>
          <a:lstStyle/>
          <a:p>
            <a:r>
              <a:rPr lang="en-US"/>
              <a:t>DATASET DESCRIPTION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726255" y="1805449"/>
            <a:ext cx="8338758" cy="3315192"/>
          </a:xfrm>
        </p:spPr>
        <p:txBody>
          <a:bodyPr vert="horz" lIns="91440" tIns="45720" rIns="91440" bIns="45720" rtlCol="0" anchor="t">
            <a:noAutofit/>
          </a:bodyPr>
          <a:lstStyle/>
          <a:p>
            <a:pPr algn="just"/>
            <a:r>
              <a:rPr lang="en-US" dirty="0">
                <a:latin typeface="Segoe UI Semilight" panose="020B0402040204020203" pitchFamily="34" charset="0"/>
                <a:cs typeface="Segoe UI Semilight" panose="020B0402040204020203" pitchFamily="34" charset="0"/>
              </a:rPr>
              <a:t>The dataset contains the credit card usage and repayment history of 6 months (April to September 2005) of a Financial Institution in Taiwan.</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Our analysis will be based on the repayment Default of Credit Card Clients Data Set obtained from the UCI Machine Learning Repository. </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The description of certain values in some fields in the dataset is unavailable, although the dataset doesn’t have incomplete or missing data.</a:t>
            </a:r>
          </a:p>
        </p:txBody>
      </p:sp>
      <p:sp>
        <p:nvSpPr>
          <p:cNvPr id="3" name="TextBox 2">
            <a:extLst>
              <a:ext uri="{FF2B5EF4-FFF2-40B4-BE49-F238E27FC236}">
                <a16:creationId xmlns:a16="http://schemas.microsoft.com/office/drawing/2014/main" id="{A7BF6039-241F-4F98-FC5C-395362DD3880}"/>
              </a:ext>
            </a:extLst>
          </p:cNvPr>
          <p:cNvSpPr txBox="1"/>
          <p:nvPr/>
        </p:nvSpPr>
        <p:spPr>
          <a:xfrm>
            <a:off x="2172929" y="5656104"/>
            <a:ext cx="1590067" cy="584775"/>
          </a:xfrm>
          <a:prstGeom prst="rect">
            <a:avLst/>
          </a:prstGeom>
          <a:noFill/>
        </p:spPr>
        <p:txBody>
          <a:bodyPr wrap="square" rtlCol="0">
            <a:spAutoFit/>
          </a:bodyPr>
          <a:lstStyle/>
          <a:p>
            <a:r>
              <a:rPr lang="en-US" sz="1400" dirty="0">
                <a:solidFill>
                  <a:schemeClr val="bg1"/>
                </a:solidFill>
                <a:latin typeface="Segoe UI Semilight" panose="020B0402040204020203" pitchFamily="34" charset="0"/>
                <a:cs typeface="Segoe UI Semilight" panose="020B0402040204020203" pitchFamily="34" charset="0"/>
              </a:rPr>
              <a:t>Dataset Source</a:t>
            </a:r>
          </a:p>
          <a:p>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6" name="Picture 5" descr="Icon&#10;&#10;Description automatically generated">
            <a:extLst>
              <a:ext uri="{FF2B5EF4-FFF2-40B4-BE49-F238E27FC236}">
                <a16:creationId xmlns:a16="http://schemas.microsoft.com/office/drawing/2014/main" id="{AE79831E-4FFA-42D6-7127-35A4A893979A}"/>
              </a:ext>
            </a:extLst>
          </p:cNvPr>
          <p:cNvPicPr>
            <a:picLocks noChangeAspect="1"/>
          </p:cNvPicPr>
          <p:nvPr/>
        </p:nvPicPr>
        <p:blipFill>
          <a:blip r:embed="rId2"/>
          <a:stretch>
            <a:fillRect/>
          </a:stretch>
        </p:blipFill>
        <p:spPr>
          <a:xfrm>
            <a:off x="907464" y="4776394"/>
            <a:ext cx="1172098" cy="1172098"/>
          </a:xfrm>
          <a:prstGeom prst="rect">
            <a:avLst/>
          </a:prstGeom>
        </p:spPr>
      </p:pic>
    </p:spTree>
    <p:extLst>
      <p:ext uri="{BB962C8B-B14F-4D97-AF65-F5344CB8AC3E}">
        <p14:creationId xmlns:p14="http://schemas.microsoft.com/office/powerpoint/2010/main" val="37329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B487CF-FC16-8228-D4CE-AD538A8AE256}"/>
              </a:ext>
            </a:extLst>
          </p:cNvPr>
          <p:cNvSpPr>
            <a:spLocks noGrp="1"/>
          </p:cNvSpPr>
          <p:nvPr>
            <p:ph type="title"/>
          </p:nvPr>
        </p:nvSpPr>
        <p:spPr>
          <a:xfrm>
            <a:off x="655320" y="722376"/>
            <a:ext cx="10881360" cy="1250172"/>
          </a:xfrm>
        </p:spPr>
        <p:txBody>
          <a:bodyPr/>
          <a:lstStyle/>
          <a:p>
            <a:r>
              <a:rPr lang="en-US"/>
              <a:t>DATASET ATTRIBUTE DESCRIPTION</a:t>
            </a:r>
            <a:br>
              <a:rPr lang="en-US"/>
            </a:br>
            <a:endParaRPr lang="en-US"/>
          </a:p>
        </p:txBody>
      </p:sp>
      <p:pic>
        <p:nvPicPr>
          <p:cNvPr id="9" name="Picture 8" descr="Diagram&#10;&#10;Description automatically generated">
            <a:extLst>
              <a:ext uri="{FF2B5EF4-FFF2-40B4-BE49-F238E27FC236}">
                <a16:creationId xmlns:a16="http://schemas.microsoft.com/office/drawing/2014/main" id="{833ED59D-BA6D-0FA6-8C97-92B678B0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9" y="1740243"/>
            <a:ext cx="7570282" cy="4220432"/>
          </a:xfrm>
          <a:prstGeom prst="rect">
            <a:avLst/>
          </a:prstGeom>
          <a:noFill/>
        </p:spPr>
      </p:pic>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8770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746760" y="1757680"/>
            <a:ext cx="10698480" cy="1590040"/>
          </a:xfrm>
        </p:spPr>
        <p:txBody>
          <a:bodyPr anchor="b">
            <a:noAutofit/>
          </a:bodyPr>
          <a:lstStyle/>
          <a:p>
            <a:r>
              <a:rPr lang="en-US" b="1" spc="600">
                <a:ln w="28575">
                  <a:noFill/>
                  <a:prstDash val="solid"/>
                </a:ln>
              </a:rPr>
              <a:t>EXPLORATORY DATA ANALYSIS</a:t>
            </a:r>
            <a:br>
              <a:rPr lang="en-US" b="1" spc="600">
                <a:ln w="28575">
                  <a:noFill/>
                  <a:prstDash val="solid"/>
                </a:ln>
              </a:rPr>
            </a:br>
            <a:endParaRPr lang="en-US"/>
          </a:p>
        </p:txBody>
      </p:sp>
    </p:spTree>
    <p:extLst>
      <p:ext uri="{BB962C8B-B14F-4D97-AF65-F5344CB8AC3E}">
        <p14:creationId xmlns:p14="http://schemas.microsoft.com/office/powerpoint/2010/main" val="390943756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41</TotalTime>
  <Words>1503</Words>
  <Application>Microsoft Office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Amasis MT Pro Medium</vt:lpstr>
      <vt:lpstr>Arial</vt:lpstr>
      <vt:lpstr>Calibri</vt:lpstr>
      <vt:lpstr>Courier New</vt:lpstr>
      <vt:lpstr>Segoe UI Light</vt:lpstr>
      <vt:lpstr>Segoe UI Semilight</vt:lpstr>
      <vt:lpstr>Tw Cen MT</vt:lpstr>
      <vt:lpstr>Office Theme</vt:lpstr>
      <vt:lpstr>CREDIT CARD PAYMENT DEFAULTERS</vt:lpstr>
      <vt:lpstr>MEET OUR TEAM</vt:lpstr>
      <vt:lpstr>BACKGROUND / MOTIVATION</vt:lpstr>
      <vt:lpstr>Problem statement</vt:lpstr>
      <vt:lpstr>Project proposal</vt:lpstr>
      <vt:lpstr>Analysis questions</vt:lpstr>
      <vt:lpstr>DATASET DESCRIPTION</vt:lpstr>
      <vt:lpstr>DATASET ATTRIBUTE DESCRIPTION </vt:lpstr>
      <vt:lpstr>EXPLORATORY DATA ANALYSIS </vt:lpstr>
      <vt:lpstr>DEFAULTER DISTRIBUTION</vt:lpstr>
      <vt:lpstr>PowerPoint Presentation</vt:lpstr>
      <vt:lpstr>GEnder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Transformation &amp; Analysis  </vt:lpstr>
      <vt:lpstr>PowerPoint Presentation</vt:lpstr>
      <vt:lpstr>PowerPoint Presentation</vt:lpstr>
      <vt:lpstr>PowerPoint Presentation</vt:lpstr>
      <vt:lpstr>PowerPoint Presentation</vt:lpstr>
      <vt:lpstr>Correlating Features </vt:lpstr>
      <vt:lpstr>Conclusion</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PAYMENT DEFAULTERS</dc:title>
  <dc:creator>Ambily Treesa Varghese</dc:creator>
  <cp:lastModifiedBy>Aju Amy</cp:lastModifiedBy>
  <cp:revision>1</cp:revision>
  <dcterms:created xsi:type="dcterms:W3CDTF">2023-04-20T21:53:22Z</dcterms:created>
  <dcterms:modified xsi:type="dcterms:W3CDTF">2023-04-28T01:51:58Z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